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73"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70" r:id="rId12"/>
    <p:sldId id="271"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p15:clr>
            <a:srgbClr val="A4A3A4"/>
          </p15:clr>
        </p15:guide>
        <p15:guide id="2" pos="386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nbLailUapLVgGP/1wGwTx38c3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542023-4EAE-47AA-8504-2CB8D2471BFF}">
  <a:tblStyle styleId="{A0542023-4EAE-47AA-8504-2CB8D2471BFF}"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FAE7EE"/>
          </a:solidFill>
        </a:fill>
      </a:tcStyle>
    </a:band1H>
    <a:band2H>
      <a:tcTxStyle/>
      <a:tcStyle>
        <a:tcBdr/>
      </a:tcStyle>
    </a:band2H>
    <a:band1V>
      <a:tcTxStyle/>
      <a:tcStyle>
        <a:tcBdr/>
        <a:fill>
          <a:solidFill>
            <a:srgbClr val="FAE7EE"/>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38" y="258"/>
      </p:cViewPr>
      <p:guideLst>
        <p:guide orient="horz" pos="2136"/>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j-lt"/>
                <a:ea typeface="Roboto" panose="02000000000000000000" pitchFamily="2" charset="0"/>
                <a:cs typeface="+mn-cs"/>
              </a:defRPr>
            </a:pPr>
            <a:r>
              <a:rPr lang="en-US" sz="2800" dirty="0">
                <a:latin typeface="+mj-lt"/>
              </a:rPr>
              <a:t>CHART TITLE GOES HERE</a:t>
            </a:r>
          </a:p>
        </c:rich>
      </c:tx>
      <c:layout>
        <c:manualLayout>
          <c:xMode val="edge"/>
          <c:yMode val="edge"/>
          <c:x val="0.14897116868025084"/>
          <c:y val="5.1851870606206378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j-lt"/>
              <a:ea typeface="Roboto" panose="02000000000000000000" pitchFamily="2" charset="0"/>
              <a:cs typeface="+mn-cs"/>
            </a:defRPr>
          </a:pPr>
          <a:endParaRPr lang="en-US"/>
        </a:p>
      </c:txPr>
    </c:title>
    <c:autoTitleDeleted val="0"/>
    <c:plotArea>
      <c:layout>
        <c:manualLayout>
          <c:layoutTarget val="inner"/>
          <c:xMode val="edge"/>
          <c:yMode val="edge"/>
          <c:x val="0.11786299613311695"/>
          <c:y val="0.22199154366154392"/>
          <c:w val="0.78510057634217656"/>
          <c:h val="0.41152260134149898"/>
        </c:manualLayout>
      </c:layout>
      <c:barChart>
        <c:barDir val="col"/>
        <c:grouping val="clustered"/>
        <c:varyColors val="1"/>
        <c:dLbls>
          <c:showLegendKey val="0"/>
          <c:showVal val="0"/>
          <c:showCatName val="0"/>
          <c:showSerName val="0"/>
          <c:showPercent val="0"/>
          <c:showBubbleSize val="0"/>
        </c:dLbls>
        <c:gapWidth val="75"/>
        <c:overlap val="-25"/>
        <c:axId val="1443196480"/>
        <c:axId val="1443187744"/>
      </c:barChart>
      <c:catAx>
        <c:axId val="144319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bg1">
                    <a:lumMod val="65000"/>
                  </a:schemeClr>
                </a:solidFill>
                <a:latin typeface="Roboto Light" panose="02000000000000000000" pitchFamily="2" charset="0"/>
                <a:ea typeface="Roboto Light" panose="02000000000000000000" pitchFamily="2" charset="0"/>
                <a:cs typeface="Open Sans Light" panose="020B0306030504020204" pitchFamily="34" charset="0"/>
              </a:defRPr>
            </a:pPr>
            <a:endParaRPr lang="en-US"/>
          </a:p>
        </c:txPr>
        <c:crossAx val="1443187744"/>
        <c:crosses val="autoZero"/>
        <c:auto val="1"/>
        <c:lblAlgn val="ctr"/>
        <c:lblOffset val="100"/>
        <c:noMultiLvlLbl val="0"/>
      </c:catAx>
      <c:valAx>
        <c:axId val="144318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bg1">
                    <a:lumMod val="65000"/>
                  </a:schemeClr>
                </a:solidFill>
                <a:latin typeface="Roboto Light" panose="02000000000000000000" pitchFamily="2" charset="0"/>
                <a:ea typeface="Roboto Light" panose="02000000000000000000" pitchFamily="2" charset="0"/>
                <a:cs typeface="Open Sans Light" panose="020B0306030504020204" pitchFamily="34" charset="0"/>
              </a:defRPr>
            </a:pPr>
            <a:endParaRPr lang="en-US"/>
          </a:p>
        </c:txPr>
        <c:crossAx val="14431964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sz="1500">
          <a:latin typeface="Roboto" panose="02000000000000000000" pitchFamily="2" charset="0"/>
          <a:ea typeface="Roboto" panose="02000000000000000000"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hyperlink" Target="mailto:repservice@iamtres.com" TargetMode="Externa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hyperlink" Target="mailto:repservice@iamtres.com" TargetMode="External"/><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2AB8-8698-4BB3-8CEB-5A5E77FF44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7E9B2F8-3E2C-4EDE-8DC5-7E087774D09C}">
      <dgm:prSet/>
      <dgm:spPr/>
      <dgm:t>
        <a:bodyPr/>
        <a:lstStyle/>
        <a:p>
          <a:pPr>
            <a:lnSpc>
              <a:spcPct val="100000"/>
            </a:lnSpc>
          </a:pPr>
          <a:r>
            <a:rPr lang="en-US" b="0" i="0" dirty="0"/>
            <a:t>Commission is earned on all regular Website Sales (excludes Wholesale and other Affiliate Incentive Orders) </a:t>
          </a:r>
          <a:endParaRPr lang="en-US" dirty="0"/>
        </a:p>
      </dgm:t>
    </dgm:pt>
    <dgm:pt modelId="{636CE712-EEBB-4C99-BC8D-98E396A69572}" type="parTrans" cxnId="{554AD016-590A-4F21-8825-AD4979FEAA2C}">
      <dgm:prSet/>
      <dgm:spPr/>
      <dgm:t>
        <a:bodyPr/>
        <a:lstStyle/>
        <a:p>
          <a:endParaRPr lang="en-US"/>
        </a:p>
      </dgm:t>
    </dgm:pt>
    <dgm:pt modelId="{8B629CF7-3758-4A72-AF9C-3460611E8028}" type="sibTrans" cxnId="{554AD016-590A-4F21-8825-AD4979FEAA2C}">
      <dgm:prSet/>
      <dgm:spPr/>
      <dgm:t>
        <a:bodyPr/>
        <a:lstStyle/>
        <a:p>
          <a:endParaRPr lang="en-US"/>
        </a:p>
      </dgm:t>
    </dgm:pt>
    <dgm:pt modelId="{F86034A5-1DF2-4EA5-A63D-F9D3DB31784B}">
      <dgm:prSet/>
      <dgm:spPr/>
      <dgm:t>
        <a:bodyPr/>
        <a:lstStyle/>
        <a:p>
          <a:pPr>
            <a:lnSpc>
              <a:spcPct val="100000"/>
            </a:lnSpc>
          </a:pPr>
          <a:r>
            <a:rPr lang="en-US" b="0" i="0"/>
            <a:t>Commission Rate (15-30%) depends on your Level of Membership (see Chart on previous page)</a:t>
          </a:r>
          <a:endParaRPr lang="en-US"/>
        </a:p>
      </dgm:t>
    </dgm:pt>
    <dgm:pt modelId="{202A50F0-E028-4535-994B-C5FB85044482}" type="parTrans" cxnId="{AC1A2CBE-25B1-4FEC-B1C7-BC69653957CB}">
      <dgm:prSet/>
      <dgm:spPr/>
      <dgm:t>
        <a:bodyPr/>
        <a:lstStyle/>
        <a:p>
          <a:endParaRPr lang="en-US"/>
        </a:p>
      </dgm:t>
    </dgm:pt>
    <dgm:pt modelId="{F8679840-5AA3-4155-8FB8-0214CC65A62F}" type="sibTrans" cxnId="{AC1A2CBE-25B1-4FEC-B1C7-BC69653957CB}">
      <dgm:prSet/>
      <dgm:spPr/>
      <dgm:t>
        <a:bodyPr/>
        <a:lstStyle/>
        <a:p>
          <a:endParaRPr lang="en-US"/>
        </a:p>
      </dgm:t>
    </dgm:pt>
    <dgm:pt modelId="{3F2D9EC5-8DEA-4C88-81F0-CD18C5133B04}">
      <dgm:prSet/>
      <dgm:spPr/>
      <dgm:t>
        <a:bodyPr/>
        <a:lstStyle/>
        <a:p>
          <a:pPr>
            <a:lnSpc>
              <a:spcPct val="100000"/>
            </a:lnSpc>
          </a:pPr>
          <a:r>
            <a:rPr lang="en-US" b="0" i="0" dirty="0"/>
            <a:t>Commission is paid out on the 28th of each month for previous months sales (if it falls on a weekend/holiday it will be paid on the next Business Day)</a:t>
          </a:r>
          <a:endParaRPr lang="en-US" dirty="0"/>
        </a:p>
      </dgm:t>
    </dgm:pt>
    <dgm:pt modelId="{324F90C3-41B3-4D36-BB06-2C9D68DC575F}" type="parTrans" cxnId="{76F3B43C-59F7-4FD1-86F9-C828CAD92385}">
      <dgm:prSet/>
      <dgm:spPr/>
      <dgm:t>
        <a:bodyPr/>
        <a:lstStyle/>
        <a:p>
          <a:endParaRPr lang="en-US"/>
        </a:p>
      </dgm:t>
    </dgm:pt>
    <dgm:pt modelId="{64871466-6E77-405A-B655-D9A943C70552}" type="sibTrans" cxnId="{76F3B43C-59F7-4FD1-86F9-C828CAD92385}">
      <dgm:prSet/>
      <dgm:spPr/>
      <dgm:t>
        <a:bodyPr/>
        <a:lstStyle/>
        <a:p>
          <a:endParaRPr lang="en-US"/>
        </a:p>
      </dgm:t>
    </dgm:pt>
    <dgm:pt modelId="{86338439-8BF3-4262-A374-AD9D2AD99547}">
      <dgm:prSet/>
      <dgm:spPr/>
      <dgm:t>
        <a:bodyPr/>
        <a:lstStyle/>
        <a:p>
          <a:pPr>
            <a:lnSpc>
              <a:spcPct val="100000"/>
            </a:lnSpc>
          </a:pPr>
          <a:r>
            <a:rPr lang="en-US" b="0" i="0" dirty="0"/>
            <a:t>Commission will be paid via Paychex (there is a $4 transaction fee charged by Paychex for Direct Deposits) </a:t>
          </a:r>
          <a:endParaRPr lang="en-US" dirty="0"/>
        </a:p>
      </dgm:t>
    </dgm:pt>
    <dgm:pt modelId="{DD4F3321-5EBA-41DF-893D-98CDEF01D468}" type="parTrans" cxnId="{99591225-679C-4D27-A416-510CFCF545ED}">
      <dgm:prSet/>
      <dgm:spPr/>
      <dgm:t>
        <a:bodyPr/>
        <a:lstStyle/>
        <a:p>
          <a:endParaRPr lang="en-US"/>
        </a:p>
      </dgm:t>
    </dgm:pt>
    <dgm:pt modelId="{6D432DA1-7077-4A07-8829-ED04A312B0DE}" type="sibTrans" cxnId="{99591225-679C-4D27-A416-510CFCF545ED}">
      <dgm:prSet/>
      <dgm:spPr/>
      <dgm:t>
        <a:bodyPr/>
        <a:lstStyle/>
        <a:p>
          <a:endParaRPr lang="en-US"/>
        </a:p>
      </dgm:t>
    </dgm:pt>
    <dgm:pt modelId="{50F93F4D-A90B-47AF-917F-D3BD86B28FB9}">
      <dgm:prSet/>
      <dgm:spPr/>
      <dgm:t>
        <a:bodyPr/>
        <a:lstStyle/>
        <a:p>
          <a:pPr>
            <a:lnSpc>
              <a:spcPct val="100000"/>
            </a:lnSpc>
          </a:pPr>
          <a:r>
            <a:rPr lang="en-US" b="0" i="0"/>
            <a:t>If you are an In-Active Affiliate your commission will be accrued and paid out once you are in Active Status again. </a:t>
          </a:r>
          <a:endParaRPr lang="en-US"/>
        </a:p>
      </dgm:t>
    </dgm:pt>
    <dgm:pt modelId="{F4C9BF1B-D0B6-44F3-922E-85E40E3150CF}" type="parTrans" cxnId="{90A431AD-217D-48D6-8D01-7FED057AFB68}">
      <dgm:prSet/>
      <dgm:spPr/>
      <dgm:t>
        <a:bodyPr/>
        <a:lstStyle/>
        <a:p>
          <a:endParaRPr lang="en-US"/>
        </a:p>
      </dgm:t>
    </dgm:pt>
    <dgm:pt modelId="{204156DB-68CC-443E-8028-1482F0B39B42}" type="sibTrans" cxnId="{90A431AD-217D-48D6-8D01-7FED057AFB68}">
      <dgm:prSet/>
      <dgm:spPr/>
      <dgm:t>
        <a:bodyPr/>
        <a:lstStyle/>
        <a:p>
          <a:endParaRPr lang="en-US"/>
        </a:p>
      </dgm:t>
    </dgm:pt>
    <dgm:pt modelId="{E40C3044-EBB2-400F-BCC6-B40D7538CDE7}">
      <dgm:prSet/>
      <dgm:spPr/>
      <dgm:t>
        <a:bodyPr/>
        <a:lstStyle/>
        <a:p>
          <a:pPr>
            <a:lnSpc>
              <a:spcPct val="100000"/>
            </a:lnSpc>
          </a:pPr>
          <a:r>
            <a:rPr lang="en-US" b="0" i="0" dirty="0"/>
            <a:t>If your total commission payout is less than $20 your commission will be accrued and paid out during the next commission payout if $20 or greater. </a:t>
          </a:r>
          <a:endParaRPr lang="en-US" dirty="0"/>
        </a:p>
      </dgm:t>
    </dgm:pt>
    <dgm:pt modelId="{E073D82B-B998-46C4-9188-425B5A951DCE}" type="parTrans" cxnId="{42F5E70D-CD9F-4C93-9CB8-D30F5DBDEEE6}">
      <dgm:prSet/>
      <dgm:spPr/>
      <dgm:t>
        <a:bodyPr/>
        <a:lstStyle/>
        <a:p>
          <a:endParaRPr lang="en-US"/>
        </a:p>
      </dgm:t>
    </dgm:pt>
    <dgm:pt modelId="{1B500C43-D6CA-44AC-A4C2-97E7363127B2}" type="sibTrans" cxnId="{42F5E70D-CD9F-4C93-9CB8-D30F5DBDEEE6}">
      <dgm:prSet/>
      <dgm:spPr/>
      <dgm:t>
        <a:bodyPr/>
        <a:lstStyle/>
        <a:p>
          <a:endParaRPr lang="en-US"/>
        </a:p>
      </dgm:t>
    </dgm:pt>
    <dgm:pt modelId="{C3386712-3050-4883-8D41-F3BB254A823F}">
      <dgm:prSet/>
      <dgm:spPr/>
      <dgm:t>
        <a:bodyPr/>
        <a:lstStyle/>
        <a:p>
          <a:pPr>
            <a:lnSpc>
              <a:spcPct val="100000"/>
            </a:lnSpc>
          </a:pPr>
          <a:r>
            <a:rPr lang="en-US" b="0" i="0"/>
            <a:t>Any issue or question regarding commission payouts should be sent in detail to Rep Services at </a:t>
          </a:r>
          <a:r>
            <a:rPr lang="en-US" b="0" i="0">
              <a:hlinkClick xmlns:r="http://schemas.openxmlformats.org/officeDocument/2006/relationships" r:id="rId1"/>
            </a:rPr>
            <a:t>repservice@iamtres.com</a:t>
          </a:r>
          <a:r>
            <a:rPr lang="en-US" b="0" i="0"/>
            <a:t> </a:t>
          </a:r>
          <a:endParaRPr lang="en-US"/>
        </a:p>
      </dgm:t>
    </dgm:pt>
    <dgm:pt modelId="{3318E2C2-3250-48EE-AAD9-76A270B54C7E}" type="parTrans" cxnId="{6B83C9E7-204A-4571-92AB-30A2999D18F4}">
      <dgm:prSet/>
      <dgm:spPr/>
      <dgm:t>
        <a:bodyPr/>
        <a:lstStyle/>
        <a:p>
          <a:endParaRPr lang="en-US"/>
        </a:p>
      </dgm:t>
    </dgm:pt>
    <dgm:pt modelId="{F44A084D-3035-42E9-8E33-0EB06637D91E}" type="sibTrans" cxnId="{6B83C9E7-204A-4571-92AB-30A2999D18F4}">
      <dgm:prSet/>
      <dgm:spPr/>
      <dgm:t>
        <a:bodyPr/>
        <a:lstStyle/>
        <a:p>
          <a:endParaRPr lang="en-US"/>
        </a:p>
      </dgm:t>
    </dgm:pt>
    <dgm:pt modelId="{BC71BAA2-4D02-44E5-8A96-5A1CE55F6573}" type="pres">
      <dgm:prSet presAssocID="{D1B02AB8-8698-4BB3-8CEB-5A5E77FF44FB}" presName="root" presStyleCnt="0">
        <dgm:presLayoutVars>
          <dgm:dir/>
          <dgm:resizeHandles val="exact"/>
        </dgm:presLayoutVars>
      </dgm:prSet>
      <dgm:spPr/>
    </dgm:pt>
    <dgm:pt modelId="{AEB647E8-6219-4441-B01B-ECBC95FF90D2}" type="pres">
      <dgm:prSet presAssocID="{D7E9B2F8-3E2C-4EDE-8DC5-7E087774D09C}" presName="compNode" presStyleCnt="0"/>
      <dgm:spPr/>
    </dgm:pt>
    <dgm:pt modelId="{9C5DD345-7A38-4E77-810C-0BD0FF6DCD50}" type="pres">
      <dgm:prSet presAssocID="{D7E9B2F8-3E2C-4EDE-8DC5-7E087774D09C}" presName="bgRect" presStyleLbl="bgShp" presStyleIdx="0" presStyleCnt="7"/>
      <dgm:spPr/>
    </dgm:pt>
    <dgm:pt modelId="{EF2E3E8E-6A5B-40C1-8762-E402490180B7}" type="pres">
      <dgm:prSet presAssocID="{D7E9B2F8-3E2C-4EDE-8DC5-7E087774D09C}"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Ruble"/>
        </a:ext>
      </dgm:extLst>
    </dgm:pt>
    <dgm:pt modelId="{F7EB9645-6102-481B-AC46-1C353650E18E}" type="pres">
      <dgm:prSet presAssocID="{D7E9B2F8-3E2C-4EDE-8DC5-7E087774D09C}" presName="spaceRect" presStyleCnt="0"/>
      <dgm:spPr/>
    </dgm:pt>
    <dgm:pt modelId="{454DFEAD-4B99-4485-BBF4-AD222A5FA6B3}" type="pres">
      <dgm:prSet presAssocID="{D7E9B2F8-3E2C-4EDE-8DC5-7E087774D09C}" presName="parTx" presStyleLbl="revTx" presStyleIdx="0" presStyleCnt="7">
        <dgm:presLayoutVars>
          <dgm:chMax val="0"/>
          <dgm:chPref val="0"/>
        </dgm:presLayoutVars>
      </dgm:prSet>
      <dgm:spPr/>
    </dgm:pt>
    <dgm:pt modelId="{21A0E002-9C7B-4A9A-B132-510F184D0A99}" type="pres">
      <dgm:prSet presAssocID="{8B629CF7-3758-4A72-AF9C-3460611E8028}" presName="sibTrans" presStyleCnt="0"/>
      <dgm:spPr/>
    </dgm:pt>
    <dgm:pt modelId="{8D5EE0AF-C2E1-482B-9E22-9926F33FD2DE}" type="pres">
      <dgm:prSet presAssocID="{F86034A5-1DF2-4EA5-A63D-F9D3DB31784B}" presName="compNode" presStyleCnt="0"/>
      <dgm:spPr/>
    </dgm:pt>
    <dgm:pt modelId="{DB9C0C27-FCC1-44D5-92CA-2FB585425D18}" type="pres">
      <dgm:prSet presAssocID="{F86034A5-1DF2-4EA5-A63D-F9D3DB31784B}" presName="bgRect" presStyleLbl="bgShp" presStyleIdx="1" presStyleCnt="7"/>
      <dgm:spPr/>
    </dgm:pt>
    <dgm:pt modelId="{859F3968-4069-450E-9134-D842B339D260}" type="pres">
      <dgm:prSet presAssocID="{F86034A5-1DF2-4EA5-A63D-F9D3DB31784B}"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Speakers"/>
        </a:ext>
      </dgm:extLst>
    </dgm:pt>
    <dgm:pt modelId="{778A60DB-34D2-4D16-BFA2-D004634513DA}" type="pres">
      <dgm:prSet presAssocID="{F86034A5-1DF2-4EA5-A63D-F9D3DB31784B}" presName="spaceRect" presStyleCnt="0"/>
      <dgm:spPr/>
    </dgm:pt>
    <dgm:pt modelId="{EBC15FF2-4A5D-4D0C-8CDD-990D65073A47}" type="pres">
      <dgm:prSet presAssocID="{F86034A5-1DF2-4EA5-A63D-F9D3DB31784B}" presName="parTx" presStyleLbl="revTx" presStyleIdx="1" presStyleCnt="7">
        <dgm:presLayoutVars>
          <dgm:chMax val="0"/>
          <dgm:chPref val="0"/>
        </dgm:presLayoutVars>
      </dgm:prSet>
      <dgm:spPr/>
    </dgm:pt>
    <dgm:pt modelId="{B504683F-03FD-45C3-9EDA-5602F545DAB7}" type="pres">
      <dgm:prSet presAssocID="{F8679840-5AA3-4155-8FB8-0214CC65A62F}" presName="sibTrans" presStyleCnt="0"/>
      <dgm:spPr/>
    </dgm:pt>
    <dgm:pt modelId="{ECA122E3-05BB-43CB-8D27-AFCC37F26194}" type="pres">
      <dgm:prSet presAssocID="{3F2D9EC5-8DEA-4C88-81F0-CD18C5133B04}" presName="compNode" presStyleCnt="0"/>
      <dgm:spPr/>
    </dgm:pt>
    <dgm:pt modelId="{4F976F84-A442-4E0C-ACA9-6A445F066EC2}" type="pres">
      <dgm:prSet presAssocID="{3F2D9EC5-8DEA-4C88-81F0-CD18C5133B04}" presName="bgRect" presStyleLbl="bgShp" presStyleIdx="2" presStyleCnt="7"/>
      <dgm:spPr/>
    </dgm:pt>
    <dgm:pt modelId="{DDBF433F-5DF9-478D-83E5-115A132F6BB0}" type="pres">
      <dgm:prSet presAssocID="{3F2D9EC5-8DEA-4C88-81F0-CD18C5133B04}" presName="iconRect" presStyleLbl="node1" presStyleIdx="2"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onthly calendar"/>
        </a:ext>
      </dgm:extLst>
    </dgm:pt>
    <dgm:pt modelId="{AE196895-47C5-4FDD-BCE5-10B29EC31EE5}" type="pres">
      <dgm:prSet presAssocID="{3F2D9EC5-8DEA-4C88-81F0-CD18C5133B04}" presName="spaceRect" presStyleCnt="0"/>
      <dgm:spPr/>
    </dgm:pt>
    <dgm:pt modelId="{E8004A1D-8C7C-418E-84DF-75F4D21646FD}" type="pres">
      <dgm:prSet presAssocID="{3F2D9EC5-8DEA-4C88-81F0-CD18C5133B04}" presName="parTx" presStyleLbl="revTx" presStyleIdx="2" presStyleCnt="7">
        <dgm:presLayoutVars>
          <dgm:chMax val="0"/>
          <dgm:chPref val="0"/>
        </dgm:presLayoutVars>
      </dgm:prSet>
      <dgm:spPr/>
    </dgm:pt>
    <dgm:pt modelId="{057D3F19-ECC4-40CF-8146-1C3560674D34}" type="pres">
      <dgm:prSet presAssocID="{64871466-6E77-405A-B655-D9A943C70552}" presName="sibTrans" presStyleCnt="0"/>
      <dgm:spPr/>
    </dgm:pt>
    <dgm:pt modelId="{14073DB6-79B9-48B0-90F5-9083D1234554}" type="pres">
      <dgm:prSet presAssocID="{86338439-8BF3-4262-A374-AD9D2AD99547}" presName="compNode" presStyleCnt="0"/>
      <dgm:spPr/>
    </dgm:pt>
    <dgm:pt modelId="{D988998B-EBD5-41EA-A43D-EE91CE71BF80}" type="pres">
      <dgm:prSet presAssocID="{86338439-8BF3-4262-A374-AD9D2AD99547}" presName="bgRect" presStyleLbl="bgShp" presStyleIdx="3" presStyleCnt="7"/>
      <dgm:spPr/>
    </dgm:pt>
    <dgm:pt modelId="{5FED6ACD-4206-44A8-A6B1-74878B093C07}" type="pres">
      <dgm:prSet presAssocID="{86338439-8BF3-4262-A374-AD9D2AD99547}"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Dollar"/>
        </a:ext>
      </dgm:extLst>
    </dgm:pt>
    <dgm:pt modelId="{4456DF22-8C50-43E5-9FAD-213F90928CB7}" type="pres">
      <dgm:prSet presAssocID="{86338439-8BF3-4262-A374-AD9D2AD99547}" presName="spaceRect" presStyleCnt="0"/>
      <dgm:spPr/>
    </dgm:pt>
    <dgm:pt modelId="{C0D8BD54-DEAA-447B-A3AA-FAED0F46F8AC}" type="pres">
      <dgm:prSet presAssocID="{86338439-8BF3-4262-A374-AD9D2AD99547}" presName="parTx" presStyleLbl="revTx" presStyleIdx="3" presStyleCnt="7">
        <dgm:presLayoutVars>
          <dgm:chMax val="0"/>
          <dgm:chPref val="0"/>
        </dgm:presLayoutVars>
      </dgm:prSet>
      <dgm:spPr/>
    </dgm:pt>
    <dgm:pt modelId="{BBDD03B5-F2AB-481F-BC78-47550717EF78}" type="pres">
      <dgm:prSet presAssocID="{6D432DA1-7077-4A07-8829-ED04A312B0DE}" presName="sibTrans" presStyleCnt="0"/>
      <dgm:spPr/>
    </dgm:pt>
    <dgm:pt modelId="{1C08A2B0-588F-487C-921A-053009DC7F8A}" type="pres">
      <dgm:prSet presAssocID="{50F93F4D-A90B-47AF-917F-D3BD86B28FB9}" presName="compNode" presStyleCnt="0"/>
      <dgm:spPr/>
    </dgm:pt>
    <dgm:pt modelId="{3BF40DDB-BB3F-4CE7-B507-DD32816FDFDE}" type="pres">
      <dgm:prSet presAssocID="{50F93F4D-A90B-47AF-917F-D3BD86B28FB9}" presName="bgRect" presStyleLbl="bgShp" presStyleIdx="4" presStyleCnt="7"/>
      <dgm:spPr/>
    </dgm:pt>
    <dgm:pt modelId="{61DFEB13-467A-4BD6-9D35-CD793CFDC3F6}" type="pres">
      <dgm:prSet presAssocID="{50F93F4D-A90B-47AF-917F-D3BD86B28FB9}"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Yuan"/>
        </a:ext>
      </dgm:extLst>
    </dgm:pt>
    <dgm:pt modelId="{61A9CEBD-1193-4CEB-B0DB-E69562650D2B}" type="pres">
      <dgm:prSet presAssocID="{50F93F4D-A90B-47AF-917F-D3BD86B28FB9}" presName="spaceRect" presStyleCnt="0"/>
      <dgm:spPr/>
    </dgm:pt>
    <dgm:pt modelId="{8DED2897-397E-40B2-8042-F591023364B6}" type="pres">
      <dgm:prSet presAssocID="{50F93F4D-A90B-47AF-917F-D3BD86B28FB9}" presName="parTx" presStyleLbl="revTx" presStyleIdx="4" presStyleCnt="7">
        <dgm:presLayoutVars>
          <dgm:chMax val="0"/>
          <dgm:chPref val="0"/>
        </dgm:presLayoutVars>
      </dgm:prSet>
      <dgm:spPr/>
    </dgm:pt>
    <dgm:pt modelId="{7A24D0C1-4C6A-4317-88A5-B9A7DEB35C44}" type="pres">
      <dgm:prSet presAssocID="{204156DB-68CC-443E-8028-1482F0B39B42}" presName="sibTrans" presStyleCnt="0"/>
      <dgm:spPr/>
    </dgm:pt>
    <dgm:pt modelId="{DC7C9F1A-AC98-4348-AB9F-64E67ABE68BE}" type="pres">
      <dgm:prSet presAssocID="{E40C3044-EBB2-400F-BCC6-B40D7538CDE7}" presName="compNode" presStyleCnt="0"/>
      <dgm:spPr/>
    </dgm:pt>
    <dgm:pt modelId="{0920071C-FA9A-4743-93BE-AAA55E0CC71A}" type="pres">
      <dgm:prSet presAssocID="{E40C3044-EBB2-400F-BCC6-B40D7538CDE7}" presName="bgRect" presStyleLbl="bgShp" presStyleIdx="5" presStyleCnt="7"/>
      <dgm:spPr/>
    </dgm:pt>
    <dgm:pt modelId="{806798C7-2EC1-42E9-BD69-6CCBFE046A1B}" type="pres">
      <dgm:prSet presAssocID="{E40C3044-EBB2-400F-BCC6-B40D7538CDE7}" presName="iconRect" presStyleLbl="node1" presStyleIdx="5"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Money"/>
        </a:ext>
      </dgm:extLst>
    </dgm:pt>
    <dgm:pt modelId="{28AB60C2-0F44-4622-8DF6-7C22948B9730}" type="pres">
      <dgm:prSet presAssocID="{E40C3044-EBB2-400F-BCC6-B40D7538CDE7}" presName="spaceRect" presStyleCnt="0"/>
      <dgm:spPr/>
    </dgm:pt>
    <dgm:pt modelId="{56D0BEF9-84EC-48D2-BCDE-855AECE97BED}" type="pres">
      <dgm:prSet presAssocID="{E40C3044-EBB2-400F-BCC6-B40D7538CDE7}" presName="parTx" presStyleLbl="revTx" presStyleIdx="5" presStyleCnt="7">
        <dgm:presLayoutVars>
          <dgm:chMax val="0"/>
          <dgm:chPref val="0"/>
        </dgm:presLayoutVars>
      </dgm:prSet>
      <dgm:spPr/>
    </dgm:pt>
    <dgm:pt modelId="{9616A165-6A6F-4C25-A8EF-6936A50FEF23}" type="pres">
      <dgm:prSet presAssocID="{1B500C43-D6CA-44AC-A4C2-97E7363127B2}" presName="sibTrans" presStyleCnt="0"/>
      <dgm:spPr/>
    </dgm:pt>
    <dgm:pt modelId="{07C742B3-1679-40FD-854E-D68272211B1F}" type="pres">
      <dgm:prSet presAssocID="{C3386712-3050-4883-8D41-F3BB254A823F}" presName="compNode" presStyleCnt="0"/>
      <dgm:spPr/>
    </dgm:pt>
    <dgm:pt modelId="{FF839AFF-6B13-4357-AC61-376B8342BCF5}" type="pres">
      <dgm:prSet presAssocID="{C3386712-3050-4883-8D41-F3BB254A823F}" presName="bgRect" presStyleLbl="bgShp" presStyleIdx="6" presStyleCnt="7"/>
      <dgm:spPr/>
    </dgm:pt>
    <dgm:pt modelId="{EBD587FA-5402-4CD7-AD74-6DEB653D1CAE}" type="pres">
      <dgm:prSet presAssocID="{C3386712-3050-4883-8D41-F3BB254A823F}"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dgm:spPr>
      <dgm:extLst>
        <a:ext uri="{E40237B7-FDA0-4F09-8148-C483321AD2D9}">
          <dgm14:cNvPr xmlns:dgm14="http://schemas.microsoft.com/office/drawing/2010/diagram" id="0" name="" descr="Envelope"/>
        </a:ext>
      </dgm:extLst>
    </dgm:pt>
    <dgm:pt modelId="{05E9F073-33BB-44E1-854F-59CE23C8E0E0}" type="pres">
      <dgm:prSet presAssocID="{C3386712-3050-4883-8D41-F3BB254A823F}" presName="spaceRect" presStyleCnt="0"/>
      <dgm:spPr/>
    </dgm:pt>
    <dgm:pt modelId="{3F949404-B4E0-4C54-AEF3-77A544981889}" type="pres">
      <dgm:prSet presAssocID="{C3386712-3050-4883-8D41-F3BB254A823F}" presName="parTx" presStyleLbl="revTx" presStyleIdx="6" presStyleCnt="7">
        <dgm:presLayoutVars>
          <dgm:chMax val="0"/>
          <dgm:chPref val="0"/>
        </dgm:presLayoutVars>
      </dgm:prSet>
      <dgm:spPr/>
    </dgm:pt>
  </dgm:ptLst>
  <dgm:cxnLst>
    <dgm:cxn modelId="{42F5E70D-CD9F-4C93-9CB8-D30F5DBDEEE6}" srcId="{D1B02AB8-8698-4BB3-8CEB-5A5E77FF44FB}" destId="{E40C3044-EBB2-400F-BCC6-B40D7538CDE7}" srcOrd="5" destOrd="0" parTransId="{E073D82B-B998-46C4-9188-425B5A951DCE}" sibTransId="{1B500C43-D6CA-44AC-A4C2-97E7363127B2}"/>
    <dgm:cxn modelId="{554AD016-590A-4F21-8825-AD4979FEAA2C}" srcId="{D1B02AB8-8698-4BB3-8CEB-5A5E77FF44FB}" destId="{D7E9B2F8-3E2C-4EDE-8DC5-7E087774D09C}" srcOrd="0" destOrd="0" parTransId="{636CE712-EEBB-4C99-BC8D-98E396A69572}" sibTransId="{8B629CF7-3758-4A72-AF9C-3460611E8028}"/>
    <dgm:cxn modelId="{4332C81D-E98D-41A8-9676-AB5A181967B2}" type="presOf" srcId="{F86034A5-1DF2-4EA5-A63D-F9D3DB31784B}" destId="{EBC15FF2-4A5D-4D0C-8CDD-990D65073A47}" srcOrd="0" destOrd="0" presId="urn:microsoft.com/office/officeart/2018/2/layout/IconVerticalSolidList"/>
    <dgm:cxn modelId="{99591225-679C-4D27-A416-510CFCF545ED}" srcId="{D1B02AB8-8698-4BB3-8CEB-5A5E77FF44FB}" destId="{86338439-8BF3-4262-A374-AD9D2AD99547}" srcOrd="3" destOrd="0" parTransId="{DD4F3321-5EBA-41DF-893D-98CDEF01D468}" sibTransId="{6D432DA1-7077-4A07-8829-ED04A312B0DE}"/>
    <dgm:cxn modelId="{76F3B43C-59F7-4FD1-86F9-C828CAD92385}" srcId="{D1B02AB8-8698-4BB3-8CEB-5A5E77FF44FB}" destId="{3F2D9EC5-8DEA-4C88-81F0-CD18C5133B04}" srcOrd="2" destOrd="0" parTransId="{324F90C3-41B3-4D36-BB06-2C9D68DC575F}" sibTransId="{64871466-6E77-405A-B655-D9A943C70552}"/>
    <dgm:cxn modelId="{0845E371-F02E-4EC6-979A-A58CA7AC1AF8}" type="presOf" srcId="{D7E9B2F8-3E2C-4EDE-8DC5-7E087774D09C}" destId="{454DFEAD-4B99-4485-BBF4-AD222A5FA6B3}" srcOrd="0" destOrd="0" presId="urn:microsoft.com/office/officeart/2018/2/layout/IconVerticalSolidList"/>
    <dgm:cxn modelId="{69DCDB56-A666-4D7E-A509-16A1E139F686}" type="presOf" srcId="{D1B02AB8-8698-4BB3-8CEB-5A5E77FF44FB}" destId="{BC71BAA2-4D02-44E5-8A96-5A1CE55F6573}" srcOrd="0" destOrd="0" presId="urn:microsoft.com/office/officeart/2018/2/layout/IconVerticalSolidList"/>
    <dgm:cxn modelId="{31BB2658-B289-4975-BB02-EB4F970CEA46}" type="presOf" srcId="{E40C3044-EBB2-400F-BCC6-B40D7538CDE7}" destId="{56D0BEF9-84EC-48D2-BCDE-855AECE97BED}" srcOrd="0" destOrd="0" presId="urn:microsoft.com/office/officeart/2018/2/layout/IconVerticalSolidList"/>
    <dgm:cxn modelId="{E402719B-5E4F-45FE-9170-F7127A020606}" type="presOf" srcId="{C3386712-3050-4883-8D41-F3BB254A823F}" destId="{3F949404-B4E0-4C54-AEF3-77A544981889}" srcOrd="0" destOrd="0" presId="urn:microsoft.com/office/officeart/2018/2/layout/IconVerticalSolidList"/>
    <dgm:cxn modelId="{90A431AD-217D-48D6-8D01-7FED057AFB68}" srcId="{D1B02AB8-8698-4BB3-8CEB-5A5E77FF44FB}" destId="{50F93F4D-A90B-47AF-917F-D3BD86B28FB9}" srcOrd="4" destOrd="0" parTransId="{F4C9BF1B-D0B6-44F3-922E-85E40E3150CF}" sibTransId="{204156DB-68CC-443E-8028-1482F0B39B42}"/>
    <dgm:cxn modelId="{517E46B3-A164-4433-83C1-8742ECF64155}" type="presOf" srcId="{50F93F4D-A90B-47AF-917F-D3BD86B28FB9}" destId="{8DED2897-397E-40B2-8042-F591023364B6}" srcOrd="0" destOrd="0" presId="urn:microsoft.com/office/officeart/2018/2/layout/IconVerticalSolidList"/>
    <dgm:cxn modelId="{AC1A2CBE-25B1-4FEC-B1C7-BC69653957CB}" srcId="{D1B02AB8-8698-4BB3-8CEB-5A5E77FF44FB}" destId="{F86034A5-1DF2-4EA5-A63D-F9D3DB31784B}" srcOrd="1" destOrd="0" parTransId="{202A50F0-E028-4535-994B-C5FB85044482}" sibTransId="{F8679840-5AA3-4155-8FB8-0214CC65A62F}"/>
    <dgm:cxn modelId="{E892B3C0-F87F-42E5-9854-1430CA77F85B}" type="presOf" srcId="{86338439-8BF3-4262-A374-AD9D2AD99547}" destId="{C0D8BD54-DEAA-447B-A3AA-FAED0F46F8AC}" srcOrd="0" destOrd="0" presId="urn:microsoft.com/office/officeart/2018/2/layout/IconVerticalSolidList"/>
    <dgm:cxn modelId="{6B83C9E7-204A-4571-92AB-30A2999D18F4}" srcId="{D1B02AB8-8698-4BB3-8CEB-5A5E77FF44FB}" destId="{C3386712-3050-4883-8D41-F3BB254A823F}" srcOrd="6" destOrd="0" parTransId="{3318E2C2-3250-48EE-AAD9-76A270B54C7E}" sibTransId="{F44A084D-3035-42E9-8E33-0EB06637D91E}"/>
    <dgm:cxn modelId="{10C204F5-879B-4090-9B90-C923B39222DF}" type="presOf" srcId="{3F2D9EC5-8DEA-4C88-81F0-CD18C5133B04}" destId="{E8004A1D-8C7C-418E-84DF-75F4D21646FD}" srcOrd="0" destOrd="0" presId="urn:microsoft.com/office/officeart/2018/2/layout/IconVerticalSolidList"/>
    <dgm:cxn modelId="{A6B53483-C00A-46AE-9834-4F162442C5D5}" type="presParOf" srcId="{BC71BAA2-4D02-44E5-8A96-5A1CE55F6573}" destId="{AEB647E8-6219-4441-B01B-ECBC95FF90D2}" srcOrd="0" destOrd="0" presId="urn:microsoft.com/office/officeart/2018/2/layout/IconVerticalSolidList"/>
    <dgm:cxn modelId="{425000E3-7A4F-4BBF-9630-67AD1CF9FA88}" type="presParOf" srcId="{AEB647E8-6219-4441-B01B-ECBC95FF90D2}" destId="{9C5DD345-7A38-4E77-810C-0BD0FF6DCD50}" srcOrd="0" destOrd="0" presId="urn:microsoft.com/office/officeart/2018/2/layout/IconVerticalSolidList"/>
    <dgm:cxn modelId="{2CD6DB00-CA4F-4D3D-AC2C-AD1452397C40}" type="presParOf" srcId="{AEB647E8-6219-4441-B01B-ECBC95FF90D2}" destId="{EF2E3E8E-6A5B-40C1-8762-E402490180B7}" srcOrd="1" destOrd="0" presId="urn:microsoft.com/office/officeart/2018/2/layout/IconVerticalSolidList"/>
    <dgm:cxn modelId="{6753AF66-BCEF-4252-AF00-218E8FB05457}" type="presParOf" srcId="{AEB647E8-6219-4441-B01B-ECBC95FF90D2}" destId="{F7EB9645-6102-481B-AC46-1C353650E18E}" srcOrd="2" destOrd="0" presId="urn:microsoft.com/office/officeart/2018/2/layout/IconVerticalSolidList"/>
    <dgm:cxn modelId="{B3D17D2E-D704-47EB-90C8-229FD3929809}" type="presParOf" srcId="{AEB647E8-6219-4441-B01B-ECBC95FF90D2}" destId="{454DFEAD-4B99-4485-BBF4-AD222A5FA6B3}" srcOrd="3" destOrd="0" presId="urn:microsoft.com/office/officeart/2018/2/layout/IconVerticalSolidList"/>
    <dgm:cxn modelId="{B799E5A9-9826-4F8E-AEB7-FD02F31E3A6D}" type="presParOf" srcId="{BC71BAA2-4D02-44E5-8A96-5A1CE55F6573}" destId="{21A0E002-9C7B-4A9A-B132-510F184D0A99}" srcOrd="1" destOrd="0" presId="urn:microsoft.com/office/officeart/2018/2/layout/IconVerticalSolidList"/>
    <dgm:cxn modelId="{9591D858-0232-47AE-B478-F60068A5648E}" type="presParOf" srcId="{BC71BAA2-4D02-44E5-8A96-5A1CE55F6573}" destId="{8D5EE0AF-C2E1-482B-9E22-9926F33FD2DE}" srcOrd="2" destOrd="0" presId="urn:microsoft.com/office/officeart/2018/2/layout/IconVerticalSolidList"/>
    <dgm:cxn modelId="{68BBA0C9-2D2F-43AA-B765-9B43690EC048}" type="presParOf" srcId="{8D5EE0AF-C2E1-482B-9E22-9926F33FD2DE}" destId="{DB9C0C27-FCC1-44D5-92CA-2FB585425D18}" srcOrd="0" destOrd="0" presId="urn:microsoft.com/office/officeart/2018/2/layout/IconVerticalSolidList"/>
    <dgm:cxn modelId="{D5C7C38C-67EF-4B0C-A605-AF0B231BDE05}" type="presParOf" srcId="{8D5EE0AF-C2E1-482B-9E22-9926F33FD2DE}" destId="{859F3968-4069-450E-9134-D842B339D260}" srcOrd="1" destOrd="0" presId="urn:microsoft.com/office/officeart/2018/2/layout/IconVerticalSolidList"/>
    <dgm:cxn modelId="{A6EB7F99-A37E-48F0-A22F-C953A8FCAADE}" type="presParOf" srcId="{8D5EE0AF-C2E1-482B-9E22-9926F33FD2DE}" destId="{778A60DB-34D2-4D16-BFA2-D004634513DA}" srcOrd="2" destOrd="0" presId="urn:microsoft.com/office/officeart/2018/2/layout/IconVerticalSolidList"/>
    <dgm:cxn modelId="{691373A6-0A38-44F2-8662-D7700572DFF7}" type="presParOf" srcId="{8D5EE0AF-C2E1-482B-9E22-9926F33FD2DE}" destId="{EBC15FF2-4A5D-4D0C-8CDD-990D65073A47}" srcOrd="3" destOrd="0" presId="urn:microsoft.com/office/officeart/2018/2/layout/IconVerticalSolidList"/>
    <dgm:cxn modelId="{70895816-5C67-4FAD-8C74-C8D402E42FAA}" type="presParOf" srcId="{BC71BAA2-4D02-44E5-8A96-5A1CE55F6573}" destId="{B504683F-03FD-45C3-9EDA-5602F545DAB7}" srcOrd="3" destOrd="0" presId="urn:microsoft.com/office/officeart/2018/2/layout/IconVerticalSolidList"/>
    <dgm:cxn modelId="{71041C35-0200-4892-B4E5-DD62C925F890}" type="presParOf" srcId="{BC71BAA2-4D02-44E5-8A96-5A1CE55F6573}" destId="{ECA122E3-05BB-43CB-8D27-AFCC37F26194}" srcOrd="4" destOrd="0" presId="urn:microsoft.com/office/officeart/2018/2/layout/IconVerticalSolidList"/>
    <dgm:cxn modelId="{CE704641-0B11-4175-9FCA-A17617CE0825}" type="presParOf" srcId="{ECA122E3-05BB-43CB-8D27-AFCC37F26194}" destId="{4F976F84-A442-4E0C-ACA9-6A445F066EC2}" srcOrd="0" destOrd="0" presId="urn:microsoft.com/office/officeart/2018/2/layout/IconVerticalSolidList"/>
    <dgm:cxn modelId="{76234F4C-9467-47DF-93FA-81FFFDB317A4}" type="presParOf" srcId="{ECA122E3-05BB-43CB-8D27-AFCC37F26194}" destId="{DDBF433F-5DF9-478D-83E5-115A132F6BB0}" srcOrd="1" destOrd="0" presId="urn:microsoft.com/office/officeart/2018/2/layout/IconVerticalSolidList"/>
    <dgm:cxn modelId="{7DCE8D5C-F780-4AD5-87EF-634AAADE9EB2}" type="presParOf" srcId="{ECA122E3-05BB-43CB-8D27-AFCC37F26194}" destId="{AE196895-47C5-4FDD-BCE5-10B29EC31EE5}" srcOrd="2" destOrd="0" presId="urn:microsoft.com/office/officeart/2018/2/layout/IconVerticalSolidList"/>
    <dgm:cxn modelId="{65706D59-945D-434F-80EA-481B5ACFBBB4}" type="presParOf" srcId="{ECA122E3-05BB-43CB-8D27-AFCC37F26194}" destId="{E8004A1D-8C7C-418E-84DF-75F4D21646FD}" srcOrd="3" destOrd="0" presId="urn:microsoft.com/office/officeart/2018/2/layout/IconVerticalSolidList"/>
    <dgm:cxn modelId="{8A470952-FF2A-4D7C-B1D0-DAEBE47E8349}" type="presParOf" srcId="{BC71BAA2-4D02-44E5-8A96-5A1CE55F6573}" destId="{057D3F19-ECC4-40CF-8146-1C3560674D34}" srcOrd="5" destOrd="0" presId="urn:microsoft.com/office/officeart/2018/2/layout/IconVerticalSolidList"/>
    <dgm:cxn modelId="{0828009A-BA15-49CA-8514-183119B259B2}" type="presParOf" srcId="{BC71BAA2-4D02-44E5-8A96-5A1CE55F6573}" destId="{14073DB6-79B9-48B0-90F5-9083D1234554}" srcOrd="6" destOrd="0" presId="urn:microsoft.com/office/officeart/2018/2/layout/IconVerticalSolidList"/>
    <dgm:cxn modelId="{66307A84-960B-42E6-8651-5C99901A54A8}" type="presParOf" srcId="{14073DB6-79B9-48B0-90F5-9083D1234554}" destId="{D988998B-EBD5-41EA-A43D-EE91CE71BF80}" srcOrd="0" destOrd="0" presId="urn:microsoft.com/office/officeart/2018/2/layout/IconVerticalSolidList"/>
    <dgm:cxn modelId="{578EA02B-E29E-4AB3-957E-B733D33DEA3D}" type="presParOf" srcId="{14073DB6-79B9-48B0-90F5-9083D1234554}" destId="{5FED6ACD-4206-44A8-A6B1-74878B093C07}" srcOrd="1" destOrd="0" presId="urn:microsoft.com/office/officeart/2018/2/layout/IconVerticalSolidList"/>
    <dgm:cxn modelId="{D3642B25-3EA3-466D-AA88-D984B1ADE9B2}" type="presParOf" srcId="{14073DB6-79B9-48B0-90F5-9083D1234554}" destId="{4456DF22-8C50-43E5-9FAD-213F90928CB7}" srcOrd="2" destOrd="0" presId="urn:microsoft.com/office/officeart/2018/2/layout/IconVerticalSolidList"/>
    <dgm:cxn modelId="{59C61649-5040-4A70-8990-2AEF1E198BDE}" type="presParOf" srcId="{14073DB6-79B9-48B0-90F5-9083D1234554}" destId="{C0D8BD54-DEAA-447B-A3AA-FAED0F46F8AC}" srcOrd="3" destOrd="0" presId="urn:microsoft.com/office/officeart/2018/2/layout/IconVerticalSolidList"/>
    <dgm:cxn modelId="{407F7930-96E6-45AB-9FF8-22F84223271C}" type="presParOf" srcId="{BC71BAA2-4D02-44E5-8A96-5A1CE55F6573}" destId="{BBDD03B5-F2AB-481F-BC78-47550717EF78}" srcOrd="7" destOrd="0" presId="urn:microsoft.com/office/officeart/2018/2/layout/IconVerticalSolidList"/>
    <dgm:cxn modelId="{A4580A54-EB65-4B05-AB03-AF3C0A13DFD2}" type="presParOf" srcId="{BC71BAA2-4D02-44E5-8A96-5A1CE55F6573}" destId="{1C08A2B0-588F-487C-921A-053009DC7F8A}" srcOrd="8" destOrd="0" presId="urn:microsoft.com/office/officeart/2018/2/layout/IconVerticalSolidList"/>
    <dgm:cxn modelId="{015F53E3-4A75-4EB2-8FA2-D16327EBAF23}" type="presParOf" srcId="{1C08A2B0-588F-487C-921A-053009DC7F8A}" destId="{3BF40DDB-BB3F-4CE7-B507-DD32816FDFDE}" srcOrd="0" destOrd="0" presId="urn:microsoft.com/office/officeart/2018/2/layout/IconVerticalSolidList"/>
    <dgm:cxn modelId="{EE27C88C-2E89-4EED-8FB4-7497AFF1E0A5}" type="presParOf" srcId="{1C08A2B0-588F-487C-921A-053009DC7F8A}" destId="{61DFEB13-467A-4BD6-9D35-CD793CFDC3F6}" srcOrd="1" destOrd="0" presId="urn:microsoft.com/office/officeart/2018/2/layout/IconVerticalSolidList"/>
    <dgm:cxn modelId="{CAFEA2AC-CF28-4837-9A57-A404A491296C}" type="presParOf" srcId="{1C08A2B0-588F-487C-921A-053009DC7F8A}" destId="{61A9CEBD-1193-4CEB-B0DB-E69562650D2B}" srcOrd="2" destOrd="0" presId="urn:microsoft.com/office/officeart/2018/2/layout/IconVerticalSolidList"/>
    <dgm:cxn modelId="{F8E67C92-12C2-40EB-A94A-BB92D0723FD6}" type="presParOf" srcId="{1C08A2B0-588F-487C-921A-053009DC7F8A}" destId="{8DED2897-397E-40B2-8042-F591023364B6}" srcOrd="3" destOrd="0" presId="urn:microsoft.com/office/officeart/2018/2/layout/IconVerticalSolidList"/>
    <dgm:cxn modelId="{B4E66D69-28C2-4430-ABE7-0B32B84056E9}" type="presParOf" srcId="{BC71BAA2-4D02-44E5-8A96-5A1CE55F6573}" destId="{7A24D0C1-4C6A-4317-88A5-B9A7DEB35C44}" srcOrd="9" destOrd="0" presId="urn:microsoft.com/office/officeart/2018/2/layout/IconVerticalSolidList"/>
    <dgm:cxn modelId="{649C4988-E584-4BE7-A974-E7118BD6C8A4}" type="presParOf" srcId="{BC71BAA2-4D02-44E5-8A96-5A1CE55F6573}" destId="{DC7C9F1A-AC98-4348-AB9F-64E67ABE68BE}" srcOrd="10" destOrd="0" presId="urn:microsoft.com/office/officeart/2018/2/layout/IconVerticalSolidList"/>
    <dgm:cxn modelId="{842DBBD2-57D2-4413-8BA9-32040F491CBD}" type="presParOf" srcId="{DC7C9F1A-AC98-4348-AB9F-64E67ABE68BE}" destId="{0920071C-FA9A-4743-93BE-AAA55E0CC71A}" srcOrd="0" destOrd="0" presId="urn:microsoft.com/office/officeart/2018/2/layout/IconVerticalSolidList"/>
    <dgm:cxn modelId="{2697B700-456C-4DC1-9A02-5512C67E844A}" type="presParOf" srcId="{DC7C9F1A-AC98-4348-AB9F-64E67ABE68BE}" destId="{806798C7-2EC1-42E9-BD69-6CCBFE046A1B}" srcOrd="1" destOrd="0" presId="urn:microsoft.com/office/officeart/2018/2/layout/IconVerticalSolidList"/>
    <dgm:cxn modelId="{9B9D17EB-51B3-475C-98D6-FB7731C0D039}" type="presParOf" srcId="{DC7C9F1A-AC98-4348-AB9F-64E67ABE68BE}" destId="{28AB60C2-0F44-4622-8DF6-7C22948B9730}" srcOrd="2" destOrd="0" presId="urn:microsoft.com/office/officeart/2018/2/layout/IconVerticalSolidList"/>
    <dgm:cxn modelId="{5276D17C-75A2-42C5-A66A-527B349A05F8}" type="presParOf" srcId="{DC7C9F1A-AC98-4348-AB9F-64E67ABE68BE}" destId="{56D0BEF9-84EC-48D2-BCDE-855AECE97BED}" srcOrd="3" destOrd="0" presId="urn:microsoft.com/office/officeart/2018/2/layout/IconVerticalSolidList"/>
    <dgm:cxn modelId="{61030FBB-FCDD-44B6-8B82-363CD37E6BB1}" type="presParOf" srcId="{BC71BAA2-4D02-44E5-8A96-5A1CE55F6573}" destId="{9616A165-6A6F-4C25-A8EF-6936A50FEF23}" srcOrd="11" destOrd="0" presId="urn:microsoft.com/office/officeart/2018/2/layout/IconVerticalSolidList"/>
    <dgm:cxn modelId="{6A9199D0-3C3C-4B13-B6E2-2A0743BB5396}" type="presParOf" srcId="{BC71BAA2-4D02-44E5-8A96-5A1CE55F6573}" destId="{07C742B3-1679-40FD-854E-D68272211B1F}" srcOrd="12" destOrd="0" presId="urn:microsoft.com/office/officeart/2018/2/layout/IconVerticalSolidList"/>
    <dgm:cxn modelId="{6FE3561B-42BC-4DA7-B311-65260E0338D2}" type="presParOf" srcId="{07C742B3-1679-40FD-854E-D68272211B1F}" destId="{FF839AFF-6B13-4357-AC61-376B8342BCF5}" srcOrd="0" destOrd="0" presId="urn:microsoft.com/office/officeart/2018/2/layout/IconVerticalSolidList"/>
    <dgm:cxn modelId="{91896279-4E43-4FCA-B752-A9CB5BD41B35}" type="presParOf" srcId="{07C742B3-1679-40FD-854E-D68272211B1F}" destId="{EBD587FA-5402-4CD7-AD74-6DEB653D1CAE}" srcOrd="1" destOrd="0" presId="urn:microsoft.com/office/officeart/2018/2/layout/IconVerticalSolidList"/>
    <dgm:cxn modelId="{D43C39A6-5DE7-4CDC-91F7-8A3DE4522EE0}" type="presParOf" srcId="{07C742B3-1679-40FD-854E-D68272211B1F}" destId="{05E9F073-33BB-44E1-854F-59CE23C8E0E0}" srcOrd="2" destOrd="0" presId="urn:microsoft.com/office/officeart/2018/2/layout/IconVerticalSolidList"/>
    <dgm:cxn modelId="{6B441E87-1A60-4517-B578-0AB4DB56FAFD}" type="presParOf" srcId="{07C742B3-1679-40FD-854E-D68272211B1F}" destId="{3F949404-B4E0-4C54-AEF3-77A54498188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DD345-7A38-4E77-810C-0BD0FF6DCD50}">
      <dsp:nvSpPr>
        <dsp:cNvPr id="0" name=""/>
        <dsp:cNvSpPr/>
      </dsp:nvSpPr>
      <dsp:spPr>
        <a:xfrm>
          <a:off x="0" y="2087"/>
          <a:ext cx="4977578" cy="3421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E3E8E-6A5B-40C1-8762-E402490180B7}">
      <dsp:nvSpPr>
        <dsp:cNvPr id="0" name=""/>
        <dsp:cNvSpPr/>
      </dsp:nvSpPr>
      <dsp:spPr>
        <a:xfrm>
          <a:off x="103493" y="79066"/>
          <a:ext cx="188354" cy="1881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DFEAD-4B99-4485-BBF4-AD222A5FA6B3}">
      <dsp:nvSpPr>
        <dsp:cNvPr id="0" name=""/>
        <dsp:cNvSpPr/>
      </dsp:nvSpPr>
      <dsp:spPr>
        <a:xfrm>
          <a:off x="395342" y="2087"/>
          <a:ext cx="4534944" cy="42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1" tIns="45261" rIns="45261" bIns="45261" numCol="1" spcCol="1270" anchor="ctr" anchorCtr="0">
          <a:noAutofit/>
        </a:bodyPr>
        <a:lstStyle/>
        <a:p>
          <a:pPr marL="0" lvl="0" indent="0" algn="l" defTabSz="622300">
            <a:lnSpc>
              <a:spcPct val="100000"/>
            </a:lnSpc>
            <a:spcBef>
              <a:spcPct val="0"/>
            </a:spcBef>
            <a:spcAft>
              <a:spcPct val="35000"/>
            </a:spcAft>
            <a:buNone/>
          </a:pPr>
          <a:r>
            <a:rPr lang="en-US" sz="1400" b="0" i="0" kern="1200" dirty="0"/>
            <a:t>Commission is earned on all regular Website Sales (excludes Wholesale and other Affiliate Incentive Orders) </a:t>
          </a:r>
          <a:endParaRPr lang="en-US" sz="1400" kern="1200" dirty="0"/>
        </a:p>
      </dsp:txBody>
      <dsp:txXfrm>
        <a:off x="395342" y="2087"/>
        <a:ext cx="4534944" cy="427660"/>
      </dsp:txXfrm>
    </dsp:sp>
    <dsp:sp modelId="{DB9C0C27-FCC1-44D5-92CA-2FB585425D18}">
      <dsp:nvSpPr>
        <dsp:cNvPr id="0" name=""/>
        <dsp:cNvSpPr/>
      </dsp:nvSpPr>
      <dsp:spPr>
        <a:xfrm>
          <a:off x="0" y="536663"/>
          <a:ext cx="4977578" cy="3421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F3968-4069-450E-9134-D842B339D260}">
      <dsp:nvSpPr>
        <dsp:cNvPr id="0" name=""/>
        <dsp:cNvSpPr/>
      </dsp:nvSpPr>
      <dsp:spPr>
        <a:xfrm>
          <a:off x="103493" y="613642"/>
          <a:ext cx="188354" cy="1881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15FF2-4A5D-4D0C-8CDD-990D65073A47}">
      <dsp:nvSpPr>
        <dsp:cNvPr id="0" name=""/>
        <dsp:cNvSpPr/>
      </dsp:nvSpPr>
      <dsp:spPr>
        <a:xfrm>
          <a:off x="395342" y="536663"/>
          <a:ext cx="4534944" cy="42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1" tIns="45261" rIns="45261" bIns="45261" numCol="1" spcCol="1270" anchor="ctr" anchorCtr="0">
          <a:noAutofit/>
        </a:bodyPr>
        <a:lstStyle/>
        <a:p>
          <a:pPr marL="0" lvl="0" indent="0" algn="l" defTabSz="622300">
            <a:lnSpc>
              <a:spcPct val="100000"/>
            </a:lnSpc>
            <a:spcBef>
              <a:spcPct val="0"/>
            </a:spcBef>
            <a:spcAft>
              <a:spcPct val="35000"/>
            </a:spcAft>
            <a:buNone/>
          </a:pPr>
          <a:r>
            <a:rPr lang="en-US" sz="1400" b="0" i="0" kern="1200"/>
            <a:t>Commission Rate (15-30%) depends on your Level of Membership (see Chart on previous page)</a:t>
          </a:r>
          <a:endParaRPr lang="en-US" sz="1400" kern="1200"/>
        </a:p>
      </dsp:txBody>
      <dsp:txXfrm>
        <a:off x="395342" y="536663"/>
        <a:ext cx="4534944" cy="427660"/>
      </dsp:txXfrm>
    </dsp:sp>
    <dsp:sp modelId="{4F976F84-A442-4E0C-ACA9-6A445F066EC2}">
      <dsp:nvSpPr>
        <dsp:cNvPr id="0" name=""/>
        <dsp:cNvSpPr/>
      </dsp:nvSpPr>
      <dsp:spPr>
        <a:xfrm>
          <a:off x="0" y="1071238"/>
          <a:ext cx="4977578" cy="3421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F433F-5DF9-478D-83E5-115A132F6BB0}">
      <dsp:nvSpPr>
        <dsp:cNvPr id="0" name=""/>
        <dsp:cNvSpPr/>
      </dsp:nvSpPr>
      <dsp:spPr>
        <a:xfrm>
          <a:off x="103493" y="1148217"/>
          <a:ext cx="188354" cy="1881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04A1D-8C7C-418E-84DF-75F4D21646FD}">
      <dsp:nvSpPr>
        <dsp:cNvPr id="0" name=""/>
        <dsp:cNvSpPr/>
      </dsp:nvSpPr>
      <dsp:spPr>
        <a:xfrm>
          <a:off x="395342" y="1071238"/>
          <a:ext cx="4534944" cy="42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1" tIns="45261" rIns="45261" bIns="45261" numCol="1" spcCol="1270" anchor="ctr" anchorCtr="0">
          <a:noAutofit/>
        </a:bodyPr>
        <a:lstStyle/>
        <a:p>
          <a:pPr marL="0" lvl="0" indent="0" algn="l" defTabSz="622300">
            <a:lnSpc>
              <a:spcPct val="100000"/>
            </a:lnSpc>
            <a:spcBef>
              <a:spcPct val="0"/>
            </a:spcBef>
            <a:spcAft>
              <a:spcPct val="35000"/>
            </a:spcAft>
            <a:buNone/>
          </a:pPr>
          <a:r>
            <a:rPr lang="en-US" sz="1400" b="0" i="0" kern="1200" dirty="0"/>
            <a:t>Commission is paid out on the 28th of each month for previous months sales (if it falls on a weekend/holiday it will be paid on the next Business Day)</a:t>
          </a:r>
          <a:endParaRPr lang="en-US" sz="1400" kern="1200" dirty="0"/>
        </a:p>
      </dsp:txBody>
      <dsp:txXfrm>
        <a:off x="395342" y="1071238"/>
        <a:ext cx="4534944" cy="427660"/>
      </dsp:txXfrm>
    </dsp:sp>
    <dsp:sp modelId="{D988998B-EBD5-41EA-A43D-EE91CE71BF80}">
      <dsp:nvSpPr>
        <dsp:cNvPr id="0" name=""/>
        <dsp:cNvSpPr/>
      </dsp:nvSpPr>
      <dsp:spPr>
        <a:xfrm>
          <a:off x="0" y="1605814"/>
          <a:ext cx="4977578" cy="3421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D6ACD-4206-44A8-A6B1-74878B093C07}">
      <dsp:nvSpPr>
        <dsp:cNvPr id="0" name=""/>
        <dsp:cNvSpPr/>
      </dsp:nvSpPr>
      <dsp:spPr>
        <a:xfrm>
          <a:off x="103493" y="1682793"/>
          <a:ext cx="188354" cy="1881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BD54-DEAA-447B-A3AA-FAED0F46F8AC}">
      <dsp:nvSpPr>
        <dsp:cNvPr id="0" name=""/>
        <dsp:cNvSpPr/>
      </dsp:nvSpPr>
      <dsp:spPr>
        <a:xfrm>
          <a:off x="395342" y="1605814"/>
          <a:ext cx="4534944" cy="42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1" tIns="45261" rIns="45261" bIns="45261" numCol="1" spcCol="1270" anchor="ctr" anchorCtr="0">
          <a:noAutofit/>
        </a:bodyPr>
        <a:lstStyle/>
        <a:p>
          <a:pPr marL="0" lvl="0" indent="0" algn="l" defTabSz="622300">
            <a:lnSpc>
              <a:spcPct val="100000"/>
            </a:lnSpc>
            <a:spcBef>
              <a:spcPct val="0"/>
            </a:spcBef>
            <a:spcAft>
              <a:spcPct val="35000"/>
            </a:spcAft>
            <a:buNone/>
          </a:pPr>
          <a:r>
            <a:rPr lang="en-US" sz="1400" b="0" i="0" kern="1200" dirty="0"/>
            <a:t>Commission will be paid via Paychex (there is a $4 transaction fee charged by Paychex for Direct Deposits) </a:t>
          </a:r>
          <a:endParaRPr lang="en-US" sz="1400" kern="1200" dirty="0"/>
        </a:p>
      </dsp:txBody>
      <dsp:txXfrm>
        <a:off x="395342" y="1605814"/>
        <a:ext cx="4534944" cy="427660"/>
      </dsp:txXfrm>
    </dsp:sp>
    <dsp:sp modelId="{3BF40DDB-BB3F-4CE7-B507-DD32816FDFDE}">
      <dsp:nvSpPr>
        <dsp:cNvPr id="0" name=""/>
        <dsp:cNvSpPr/>
      </dsp:nvSpPr>
      <dsp:spPr>
        <a:xfrm>
          <a:off x="0" y="2140389"/>
          <a:ext cx="4977578" cy="3421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FEB13-467A-4BD6-9D35-CD793CFDC3F6}">
      <dsp:nvSpPr>
        <dsp:cNvPr id="0" name=""/>
        <dsp:cNvSpPr/>
      </dsp:nvSpPr>
      <dsp:spPr>
        <a:xfrm>
          <a:off x="103493" y="2217368"/>
          <a:ext cx="188354" cy="1881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ED2897-397E-40B2-8042-F591023364B6}">
      <dsp:nvSpPr>
        <dsp:cNvPr id="0" name=""/>
        <dsp:cNvSpPr/>
      </dsp:nvSpPr>
      <dsp:spPr>
        <a:xfrm>
          <a:off x="395342" y="2140389"/>
          <a:ext cx="4534944" cy="42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1" tIns="45261" rIns="45261" bIns="45261" numCol="1" spcCol="1270" anchor="ctr" anchorCtr="0">
          <a:noAutofit/>
        </a:bodyPr>
        <a:lstStyle/>
        <a:p>
          <a:pPr marL="0" lvl="0" indent="0" algn="l" defTabSz="622300">
            <a:lnSpc>
              <a:spcPct val="100000"/>
            </a:lnSpc>
            <a:spcBef>
              <a:spcPct val="0"/>
            </a:spcBef>
            <a:spcAft>
              <a:spcPct val="35000"/>
            </a:spcAft>
            <a:buNone/>
          </a:pPr>
          <a:r>
            <a:rPr lang="en-US" sz="1400" b="0" i="0" kern="1200"/>
            <a:t>If you are an In-Active Affiliate your commission will be accrued and paid out once you are in Active Status again. </a:t>
          </a:r>
          <a:endParaRPr lang="en-US" sz="1400" kern="1200"/>
        </a:p>
      </dsp:txBody>
      <dsp:txXfrm>
        <a:off x="395342" y="2140389"/>
        <a:ext cx="4534944" cy="427660"/>
      </dsp:txXfrm>
    </dsp:sp>
    <dsp:sp modelId="{0920071C-FA9A-4743-93BE-AAA55E0CC71A}">
      <dsp:nvSpPr>
        <dsp:cNvPr id="0" name=""/>
        <dsp:cNvSpPr/>
      </dsp:nvSpPr>
      <dsp:spPr>
        <a:xfrm>
          <a:off x="0" y="2674965"/>
          <a:ext cx="4977578" cy="3421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798C7-2EC1-42E9-BD69-6CCBFE046A1B}">
      <dsp:nvSpPr>
        <dsp:cNvPr id="0" name=""/>
        <dsp:cNvSpPr/>
      </dsp:nvSpPr>
      <dsp:spPr>
        <a:xfrm>
          <a:off x="103493" y="2751944"/>
          <a:ext cx="188354" cy="1881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D0BEF9-84EC-48D2-BCDE-855AECE97BED}">
      <dsp:nvSpPr>
        <dsp:cNvPr id="0" name=""/>
        <dsp:cNvSpPr/>
      </dsp:nvSpPr>
      <dsp:spPr>
        <a:xfrm>
          <a:off x="395342" y="2674965"/>
          <a:ext cx="4534944" cy="42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1" tIns="45261" rIns="45261" bIns="45261" numCol="1" spcCol="1270" anchor="ctr" anchorCtr="0">
          <a:noAutofit/>
        </a:bodyPr>
        <a:lstStyle/>
        <a:p>
          <a:pPr marL="0" lvl="0" indent="0" algn="l" defTabSz="622300">
            <a:lnSpc>
              <a:spcPct val="100000"/>
            </a:lnSpc>
            <a:spcBef>
              <a:spcPct val="0"/>
            </a:spcBef>
            <a:spcAft>
              <a:spcPct val="35000"/>
            </a:spcAft>
            <a:buNone/>
          </a:pPr>
          <a:r>
            <a:rPr lang="en-US" sz="1400" b="0" i="0" kern="1200" dirty="0"/>
            <a:t>If your total commission payout is less than $20 your commission will be accrued and paid out during the next commission payout if $20 or greater. </a:t>
          </a:r>
          <a:endParaRPr lang="en-US" sz="1400" kern="1200" dirty="0"/>
        </a:p>
      </dsp:txBody>
      <dsp:txXfrm>
        <a:off x="395342" y="2674965"/>
        <a:ext cx="4534944" cy="427660"/>
      </dsp:txXfrm>
    </dsp:sp>
    <dsp:sp modelId="{FF839AFF-6B13-4357-AC61-376B8342BCF5}">
      <dsp:nvSpPr>
        <dsp:cNvPr id="0" name=""/>
        <dsp:cNvSpPr/>
      </dsp:nvSpPr>
      <dsp:spPr>
        <a:xfrm>
          <a:off x="0" y="3209540"/>
          <a:ext cx="4977578" cy="3421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587FA-5402-4CD7-AD74-6DEB653D1CAE}">
      <dsp:nvSpPr>
        <dsp:cNvPr id="0" name=""/>
        <dsp:cNvSpPr/>
      </dsp:nvSpPr>
      <dsp:spPr>
        <a:xfrm>
          <a:off x="103493" y="3286519"/>
          <a:ext cx="188354" cy="1881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49404-B4E0-4C54-AEF3-77A544981889}">
      <dsp:nvSpPr>
        <dsp:cNvPr id="0" name=""/>
        <dsp:cNvSpPr/>
      </dsp:nvSpPr>
      <dsp:spPr>
        <a:xfrm>
          <a:off x="395342" y="3209540"/>
          <a:ext cx="4534944" cy="42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1" tIns="45261" rIns="45261" bIns="45261" numCol="1" spcCol="1270" anchor="ctr" anchorCtr="0">
          <a:noAutofit/>
        </a:bodyPr>
        <a:lstStyle/>
        <a:p>
          <a:pPr marL="0" lvl="0" indent="0" algn="l" defTabSz="622300">
            <a:lnSpc>
              <a:spcPct val="100000"/>
            </a:lnSpc>
            <a:spcBef>
              <a:spcPct val="0"/>
            </a:spcBef>
            <a:spcAft>
              <a:spcPct val="35000"/>
            </a:spcAft>
            <a:buNone/>
          </a:pPr>
          <a:r>
            <a:rPr lang="en-US" sz="1400" b="0" i="0" kern="1200"/>
            <a:t>Any issue or question regarding commission payouts should be sent in detail to Rep Services at </a:t>
          </a:r>
          <a:r>
            <a:rPr lang="en-US" sz="1400" b="0" i="0" kern="1200">
              <a:hlinkClick xmlns:r="http://schemas.openxmlformats.org/officeDocument/2006/relationships" r:id="rId15"/>
            </a:rPr>
            <a:t>repservice@iamtres.com</a:t>
          </a:r>
          <a:r>
            <a:rPr lang="en-US" sz="1400" b="0" i="0" kern="1200"/>
            <a:t> </a:t>
          </a:r>
          <a:endParaRPr lang="en-US" sz="1400" kern="1200"/>
        </a:p>
      </dsp:txBody>
      <dsp:txXfrm>
        <a:off x="395342" y="3209540"/>
        <a:ext cx="4534944" cy="4276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jp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5" name="Picture 4" descr="Cardboard boxes on conveyor belt">
          <a:extLst xmlns:a="http://schemas.openxmlformats.org/drawingml/2006/main">
            <a:ext uri="{FF2B5EF4-FFF2-40B4-BE49-F238E27FC236}">
              <a16:creationId xmlns:a16="http://schemas.microsoft.com/office/drawing/2014/main" id="{4D98EAD2-5FC7-44A1-8C61-E46A1237ED3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9507200" cy="13001625"/>
        </a:xfrm>
        <a:prstGeom xmlns:a="http://schemas.openxmlformats.org/drawingml/2006/main" prst="rect">
          <a:avLst/>
        </a:prstGeom>
      </cdr:spPr>
    </cdr:pic>
  </cdr:relSizeAnchor>
  <cdr:relSizeAnchor xmlns:cdr="http://schemas.openxmlformats.org/drawingml/2006/chartDrawing">
    <cdr:from>
      <cdr:x>0</cdr:x>
      <cdr:y>0</cdr:y>
    </cdr:from>
    <cdr:to>
      <cdr:x>1</cdr:x>
      <cdr:y>1</cdr:y>
    </cdr:to>
    <cdr:pic>
      <cdr:nvPicPr>
        <cdr:cNvPr id="3" name="Picture 2" descr="A picture containing text&#10;&#10;Description automatically generated">
          <a:extLst xmlns:a="http://schemas.openxmlformats.org/drawingml/2006/main">
            <a:ext uri="{FF2B5EF4-FFF2-40B4-BE49-F238E27FC236}">
              <a16:creationId xmlns:a16="http://schemas.microsoft.com/office/drawing/2014/main" id="{5B77A2E4-1EC2-4F4A-BAA7-5D6AC958D87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104900" y="0"/>
          <a:ext cx="4311162" cy="382780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80B4B6-8634-4269-8057-E212D1ABB788}"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2162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80B4B6-8634-4269-8057-E212D1ABB788}"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890F0-C161-4796-BB85-867B001736B7}" type="slidenum">
              <a:rPr lang="en-US" smtClean="0"/>
              <a:t>‹#›</a:t>
            </a:fld>
            <a:endParaRPr lang="en-US"/>
          </a:p>
        </p:txBody>
      </p:sp>
    </p:spTree>
    <p:extLst>
      <p:ext uri="{BB962C8B-B14F-4D97-AF65-F5344CB8AC3E}">
        <p14:creationId xmlns:p14="http://schemas.microsoft.com/office/powerpoint/2010/main" val="10372723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80B4B6-8634-4269-8057-E212D1ABB788}"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890F0-C161-4796-BB85-867B001736B7}" type="slidenum">
              <a:rPr lang="en-US" smtClean="0"/>
              <a:t>‹#›</a:t>
            </a:fld>
            <a:endParaRPr lang="en-US"/>
          </a:p>
        </p:txBody>
      </p:sp>
    </p:spTree>
    <p:extLst>
      <p:ext uri="{BB962C8B-B14F-4D97-AF65-F5344CB8AC3E}">
        <p14:creationId xmlns:p14="http://schemas.microsoft.com/office/powerpoint/2010/main" val="33254763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10919584" y="441326"/>
            <a:ext cx="703476" cy="24447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3" b="1" i="0" u="none" strike="noStrike" cap="none">
                <a:solidFill>
                  <a:schemeClr val="dk1"/>
                </a:solidFill>
                <a:latin typeface="Calibri"/>
                <a:ea typeface="Calibri"/>
                <a:cs typeface="Calibri"/>
                <a:sym typeface="Calibri"/>
              </a:defRPr>
            </a:lvl1pPr>
            <a:lvl2pPr marL="0" marR="0" lvl="1" indent="0" algn="r" rtl="0">
              <a:spcBef>
                <a:spcPts val="0"/>
              </a:spcBef>
              <a:buNone/>
              <a:defRPr sz="803" b="1" i="0" u="none" strike="noStrike" cap="none">
                <a:solidFill>
                  <a:schemeClr val="dk1"/>
                </a:solidFill>
                <a:latin typeface="Calibri"/>
                <a:ea typeface="Calibri"/>
                <a:cs typeface="Calibri"/>
                <a:sym typeface="Calibri"/>
              </a:defRPr>
            </a:lvl2pPr>
            <a:lvl3pPr marL="0" marR="0" lvl="2" indent="0" algn="r" rtl="0">
              <a:spcBef>
                <a:spcPts val="0"/>
              </a:spcBef>
              <a:buNone/>
              <a:defRPr sz="803" b="1" i="0" u="none" strike="noStrike" cap="none">
                <a:solidFill>
                  <a:schemeClr val="dk1"/>
                </a:solidFill>
                <a:latin typeface="Calibri"/>
                <a:ea typeface="Calibri"/>
                <a:cs typeface="Calibri"/>
                <a:sym typeface="Calibri"/>
              </a:defRPr>
            </a:lvl3pPr>
            <a:lvl4pPr marL="0" marR="0" lvl="3" indent="0" algn="r" rtl="0">
              <a:spcBef>
                <a:spcPts val="0"/>
              </a:spcBef>
              <a:buNone/>
              <a:defRPr sz="803" b="1" i="0" u="none" strike="noStrike" cap="none">
                <a:solidFill>
                  <a:schemeClr val="dk1"/>
                </a:solidFill>
                <a:latin typeface="Calibri"/>
                <a:ea typeface="Calibri"/>
                <a:cs typeface="Calibri"/>
                <a:sym typeface="Calibri"/>
              </a:defRPr>
            </a:lvl4pPr>
            <a:lvl5pPr marL="0" marR="0" lvl="4" indent="0" algn="r" rtl="0">
              <a:spcBef>
                <a:spcPts val="0"/>
              </a:spcBef>
              <a:buNone/>
              <a:defRPr sz="803" b="1" i="0" u="none" strike="noStrike" cap="none">
                <a:solidFill>
                  <a:schemeClr val="dk1"/>
                </a:solidFill>
                <a:latin typeface="Calibri"/>
                <a:ea typeface="Calibri"/>
                <a:cs typeface="Calibri"/>
                <a:sym typeface="Calibri"/>
              </a:defRPr>
            </a:lvl5pPr>
            <a:lvl6pPr marL="0" marR="0" lvl="5" indent="0" algn="r" rtl="0">
              <a:spcBef>
                <a:spcPts val="0"/>
              </a:spcBef>
              <a:buNone/>
              <a:defRPr sz="803" b="1" i="0" u="none" strike="noStrike" cap="none">
                <a:solidFill>
                  <a:schemeClr val="dk1"/>
                </a:solidFill>
                <a:latin typeface="Calibri"/>
                <a:ea typeface="Calibri"/>
                <a:cs typeface="Calibri"/>
                <a:sym typeface="Calibri"/>
              </a:defRPr>
            </a:lvl6pPr>
            <a:lvl7pPr marL="0" marR="0" lvl="6" indent="0" algn="r" rtl="0">
              <a:spcBef>
                <a:spcPts val="0"/>
              </a:spcBef>
              <a:buNone/>
              <a:defRPr sz="803" b="1" i="0" u="none" strike="noStrike" cap="none">
                <a:solidFill>
                  <a:schemeClr val="dk1"/>
                </a:solidFill>
                <a:latin typeface="Calibri"/>
                <a:ea typeface="Calibri"/>
                <a:cs typeface="Calibri"/>
                <a:sym typeface="Calibri"/>
              </a:defRPr>
            </a:lvl7pPr>
            <a:lvl8pPr marL="0" marR="0" lvl="7" indent="0" algn="r" rtl="0">
              <a:spcBef>
                <a:spcPts val="0"/>
              </a:spcBef>
              <a:buNone/>
              <a:defRPr sz="803" b="1" i="0" u="none" strike="noStrike" cap="none">
                <a:solidFill>
                  <a:schemeClr val="dk1"/>
                </a:solidFill>
                <a:latin typeface="Calibri"/>
                <a:ea typeface="Calibri"/>
                <a:cs typeface="Calibri"/>
                <a:sym typeface="Calibri"/>
              </a:defRPr>
            </a:lvl8pPr>
            <a:lvl9pPr marL="0" marR="0" lvl="8" indent="0" algn="r" rtl="0">
              <a:spcBef>
                <a:spcPts val="0"/>
              </a:spcBef>
              <a:buNone/>
              <a:defRPr sz="803"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16"/>
          <p:cNvSpPr txBox="1">
            <a:spLocks noGrp="1"/>
          </p:cNvSpPr>
          <p:nvPr>
            <p:ph type="title"/>
          </p:nvPr>
        </p:nvSpPr>
        <p:spPr>
          <a:xfrm>
            <a:off x="1104900" y="1979630"/>
            <a:ext cx="10668000" cy="2969443"/>
          </a:xfrm>
          <a:prstGeom prst="rect">
            <a:avLst/>
          </a:prstGeom>
          <a:noFill/>
          <a:ln>
            <a:noFill/>
          </a:ln>
        </p:spPr>
        <p:txBody>
          <a:bodyPr spcFirstLastPara="1" wrap="square" lIns="91425" tIns="0" rIns="91425" bIns="91425" anchor="ctr" anchorCtr="0">
            <a:normAutofit/>
          </a:bodyPr>
          <a:lstStyle>
            <a:lvl1pPr lvl="0" algn="ctr">
              <a:lnSpc>
                <a:spcPct val="150000"/>
              </a:lnSpc>
              <a:spcBef>
                <a:spcPts val="0"/>
              </a:spcBef>
              <a:spcAft>
                <a:spcPts val="0"/>
              </a:spcAft>
              <a:buClr>
                <a:schemeClr val="dk1"/>
              </a:buClr>
              <a:buSzPts val="11499"/>
              <a:buFont typeface="Calibri"/>
              <a:buNone/>
              <a:defRPr sz="114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6"/>
          <p:cNvSpPr txBox="1">
            <a:spLocks noGrp="1"/>
          </p:cNvSpPr>
          <p:nvPr>
            <p:ph type="subTitle" idx="1"/>
          </p:nvPr>
        </p:nvSpPr>
        <p:spPr>
          <a:xfrm>
            <a:off x="1104900" y="4528489"/>
            <a:ext cx="10668000" cy="853179"/>
          </a:xfrm>
          <a:prstGeom prst="rect">
            <a:avLst/>
          </a:prstGeom>
          <a:noFill/>
          <a:ln>
            <a:noFill/>
          </a:ln>
        </p:spPr>
        <p:txBody>
          <a:bodyPr spcFirstLastPara="1" wrap="square" lIns="0" tIns="45700" rIns="0" bIns="45700" anchor="t" anchorCtr="0">
            <a:noAutofit/>
          </a:bodyPr>
          <a:lstStyle>
            <a:lvl1pPr lvl="0" algn="ctr">
              <a:lnSpc>
                <a:spcPct val="90000"/>
              </a:lnSpc>
              <a:spcBef>
                <a:spcPts val="1000"/>
              </a:spcBef>
              <a:spcAft>
                <a:spcPts val="0"/>
              </a:spcAft>
              <a:buClr>
                <a:srgbClr val="2F3342"/>
              </a:buClr>
              <a:buSzPts val="3600"/>
              <a:buNone/>
              <a:defRPr sz="3600">
                <a:solidFill>
                  <a:srgbClr val="2F3342"/>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2216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mparison with Images">
  <p:cSld name="Comparison with Images">
    <p:spTree>
      <p:nvGrpSpPr>
        <p:cNvPr id="1" name="Shape 29"/>
        <p:cNvGrpSpPr/>
        <p:nvPr/>
      </p:nvGrpSpPr>
      <p:grpSpPr>
        <a:xfrm>
          <a:off x="0" y="0"/>
          <a:ext cx="0" cy="0"/>
          <a:chOff x="0" y="0"/>
          <a:chExt cx="0" cy="0"/>
        </a:xfrm>
      </p:grpSpPr>
      <p:sp>
        <p:nvSpPr>
          <p:cNvPr id="30" name="Google Shape;30;p17"/>
          <p:cNvSpPr>
            <a:spLocks noGrp="1"/>
          </p:cNvSpPr>
          <p:nvPr>
            <p:ph type="pic" idx="2"/>
          </p:nvPr>
        </p:nvSpPr>
        <p:spPr>
          <a:xfrm>
            <a:off x="7968655" y="419270"/>
            <a:ext cx="2285207" cy="2273182"/>
          </a:xfrm>
          <a:prstGeom prst="rect">
            <a:avLst/>
          </a:prstGeom>
          <a:solidFill>
            <a:schemeClr val="dk1">
              <a:alpha val="9803"/>
            </a:schemeClr>
          </a:solidFill>
          <a:ln>
            <a:noFill/>
          </a:ln>
        </p:spPr>
        <p:txBody>
          <a:bodyPr spcFirstLastPara="1" wrap="square" lIns="91425" tIns="45700" rIns="91425" bIns="45700" anchor="ctr" anchorCtr="0">
            <a:noAutofit/>
          </a:bodyPr>
          <a:lstStyle>
            <a:lvl1pPr marR="0" lvl="0" algn="ctr" rtl="0">
              <a:lnSpc>
                <a:spcPct val="100000"/>
              </a:lnSpc>
              <a:spcBef>
                <a:spcPts val="1000"/>
              </a:spcBef>
              <a:spcAft>
                <a:spcPts val="0"/>
              </a:spcAft>
              <a:buClr>
                <a:srgbClr val="7F7F7F"/>
              </a:buClr>
              <a:buSzPts val="1100"/>
              <a:buFont typeface="Arial"/>
              <a:buChar char="•"/>
              <a:defRPr sz="11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7"/>
          <p:cNvSpPr>
            <a:spLocks noGrp="1"/>
          </p:cNvSpPr>
          <p:nvPr>
            <p:ph type="pic" idx="3"/>
          </p:nvPr>
        </p:nvSpPr>
        <p:spPr>
          <a:xfrm>
            <a:off x="2455922" y="419270"/>
            <a:ext cx="2285207" cy="2273182"/>
          </a:xfrm>
          <a:prstGeom prst="rect">
            <a:avLst/>
          </a:prstGeom>
          <a:solidFill>
            <a:schemeClr val="dk1">
              <a:alpha val="9803"/>
            </a:schemeClr>
          </a:solidFill>
          <a:ln>
            <a:noFill/>
          </a:ln>
        </p:spPr>
        <p:txBody>
          <a:bodyPr spcFirstLastPara="1" wrap="square" lIns="91425" tIns="45700" rIns="91425" bIns="45700" anchor="ctr" anchorCtr="0">
            <a:noAutofit/>
          </a:bodyPr>
          <a:lstStyle>
            <a:lvl1pPr marR="0" lvl="0" algn="ctr" rtl="0">
              <a:lnSpc>
                <a:spcPct val="100000"/>
              </a:lnSpc>
              <a:spcBef>
                <a:spcPts val="1000"/>
              </a:spcBef>
              <a:spcAft>
                <a:spcPts val="0"/>
              </a:spcAft>
              <a:buClr>
                <a:srgbClr val="7F7F7F"/>
              </a:buClr>
              <a:buSzPts val="1100"/>
              <a:buFont typeface="Arial"/>
              <a:buChar char="•"/>
              <a:defRPr sz="11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7"/>
          <p:cNvSpPr txBox="1">
            <a:spLocks noGrp="1"/>
          </p:cNvSpPr>
          <p:nvPr>
            <p:ph type="body" idx="1"/>
          </p:nvPr>
        </p:nvSpPr>
        <p:spPr>
          <a:xfrm>
            <a:off x="1099632" y="3462109"/>
            <a:ext cx="4979928" cy="3262853"/>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400"/>
              <a:buNone/>
              <a:defRPr sz="140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17"/>
          <p:cNvSpPr txBox="1">
            <a:spLocks noGrp="1"/>
          </p:cNvSpPr>
          <p:nvPr>
            <p:ph type="body" idx="4"/>
          </p:nvPr>
        </p:nvSpPr>
        <p:spPr>
          <a:xfrm>
            <a:off x="6612364" y="2823082"/>
            <a:ext cx="4979928" cy="605918"/>
          </a:xfrm>
          <a:prstGeom prst="rect">
            <a:avLst/>
          </a:prstGeom>
          <a:noFill/>
          <a:ln>
            <a:noFill/>
          </a:ln>
        </p:spPr>
        <p:txBody>
          <a:bodyPr spcFirstLastPara="1" wrap="square" lIns="91425" tIns="0" rIns="91425" bIns="0" anchor="ctr" anchorCtr="0">
            <a:noAutofit/>
          </a:bodyPr>
          <a:lstStyle>
            <a:lvl1pPr marL="457200" lvl="0" indent="-228600" algn="ctr">
              <a:lnSpc>
                <a:spcPct val="100000"/>
              </a:lnSpc>
              <a:spcBef>
                <a:spcPts val="0"/>
              </a:spcBef>
              <a:spcAft>
                <a:spcPts val="0"/>
              </a:spcAft>
              <a:buClr>
                <a:srgbClr val="262626"/>
              </a:buClr>
              <a:buSzPts val="1800"/>
              <a:buFont typeface="Arial"/>
              <a:buNone/>
              <a:defRPr sz="1800" b="1" cap="none">
                <a:solidFill>
                  <a:srgbClr val="262626"/>
                </a:solidFill>
                <a:latin typeface="Calibri"/>
                <a:ea typeface="Calibri"/>
                <a:cs typeface="Calibri"/>
                <a:sym typeface="Calibri"/>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15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7"/>
          <p:cNvSpPr txBox="1">
            <a:spLocks noGrp="1"/>
          </p:cNvSpPr>
          <p:nvPr>
            <p:ph type="body" idx="5"/>
          </p:nvPr>
        </p:nvSpPr>
        <p:spPr>
          <a:xfrm>
            <a:off x="6612365" y="3462109"/>
            <a:ext cx="4979928" cy="3262853"/>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400"/>
              <a:buNone/>
              <a:defRPr sz="140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17"/>
          <p:cNvSpPr txBox="1">
            <a:spLocks noGrp="1"/>
          </p:cNvSpPr>
          <p:nvPr>
            <p:ph type="title"/>
          </p:nvPr>
        </p:nvSpPr>
        <p:spPr>
          <a:xfrm>
            <a:off x="1099631" y="2825496"/>
            <a:ext cx="4983480" cy="603504"/>
          </a:xfrm>
          <a:prstGeom prst="rect">
            <a:avLst/>
          </a:prstGeom>
          <a:noFill/>
          <a:ln>
            <a:noFill/>
          </a:ln>
        </p:spPr>
        <p:txBody>
          <a:bodyPr spcFirstLastPara="1" wrap="square" lIns="91425" tIns="0" rIns="91425" bIns="0" anchor="ctr" anchorCtr="0">
            <a:noAutofit/>
          </a:bodyPr>
          <a:lstStyle>
            <a:lvl1pPr lvl="0" algn="ctr">
              <a:lnSpc>
                <a:spcPct val="90000"/>
              </a:lnSpc>
              <a:spcBef>
                <a:spcPts val="0"/>
              </a:spcBef>
              <a:spcAft>
                <a:spcPts val="0"/>
              </a:spcAft>
              <a:buClr>
                <a:srgbClr val="262626"/>
              </a:buClr>
              <a:buSzPts val="1800"/>
              <a:buFont typeface="Calibri"/>
              <a:buNone/>
              <a:defRPr sz="1800" b="1"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52572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p:cSld name="1_Two Content">
    <p:spTree>
      <p:nvGrpSpPr>
        <p:cNvPr id="1" name="Shape 42"/>
        <p:cNvGrpSpPr/>
        <p:nvPr/>
      </p:nvGrpSpPr>
      <p:grpSpPr>
        <a:xfrm>
          <a:off x="0" y="0"/>
          <a:ext cx="0" cy="0"/>
          <a:chOff x="0" y="0"/>
          <a:chExt cx="0" cy="0"/>
        </a:xfrm>
      </p:grpSpPr>
      <p:sp>
        <p:nvSpPr>
          <p:cNvPr id="49" name="Google Shape;49;p18"/>
          <p:cNvSpPr txBox="1">
            <a:spLocks noGrp="1"/>
          </p:cNvSpPr>
          <p:nvPr>
            <p:ph type="title"/>
          </p:nvPr>
        </p:nvSpPr>
        <p:spPr>
          <a:xfrm>
            <a:off x="1104900" y="365125"/>
            <a:ext cx="10248899" cy="7032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8"/>
          <p:cNvSpPr txBox="1">
            <a:spLocks noGrp="1"/>
          </p:cNvSpPr>
          <p:nvPr>
            <p:ph type="body" idx="1"/>
          </p:nvPr>
        </p:nvSpPr>
        <p:spPr>
          <a:xfrm>
            <a:off x="1104900" y="1338606"/>
            <a:ext cx="4914900" cy="48383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body" idx="2"/>
          </p:nvPr>
        </p:nvSpPr>
        <p:spPr>
          <a:xfrm>
            <a:off x="6172202" y="1338606"/>
            <a:ext cx="5181598" cy="48383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410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52"/>
        <p:cNvGrpSpPr/>
        <p:nvPr/>
      </p:nvGrpSpPr>
      <p:grpSpPr>
        <a:xfrm>
          <a:off x="0" y="0"/>
          <a:ext cx="0" cy="0"/>
          <a:chOff x="0" y="0"/>
          <a:chExt cx="0" cy="0"/>
        </a:xfrm>
      </p:grpSpPr>
      <p:sp>
        <p:nvSpPr>
          <p:cNvPr id="53" name="Google Shape;53;p19"/>
          <p:cNvSpPr txBox="1">
            <a:spLocks noGrp="1"/>
          </p:cNvSpPr>
          <p:nvPr>
            <p:ph type="body" idx="1"/>
          </p:nvPr>
        </p:nvSpPr>
        <p:spPr>
          <a:xfrm>
            <a:off x="1104900" y="1352550"/>
            <a:ext cx="10248899" cy="48244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9"/>
          <p:cNvSpPr txBox="1">
            <a:spLocks noGrp="1"/>
          </p:cNvSpPr>
          <p:nvPr>
            <p:ph type="title"/>
          </p:nvPr>
        </p:nvSpPr>
        <p:spPr>
          <a:xfrm>
            <a:off x="1104900" y="365125"/>
            <a:ext cx="10248899" cy="7032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9100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p:cSld name="1_Section Header">
    <p:spTree>
      <p:nvGrpSpPr>
        <p:cNvPr id="1" name="Shape 61"/>
        <p:cNvGrpSpPr/>
        <p:nvPr/>
      </p:nvGrpSpPr>
      <p:grpSpPr>
        <a:xfrm>
          <a:off x="0" y="0"/>
          <a:ext cx="0" cy="0"/>
          <a:chOff x="0" y="0"/>
          <a:chExt cx="0" cy="0"/>
        </a:xfrm>
      </p:grpSpPr>
      <p:sp>
        <p:nvSpPr>
          <p:cNvPr id="68" name="Google Shape;68;p20"/>
          <p:cNvSpPr txBox="1">
            <a:spLocks noGrp="1"/>
          </p:cNvSpPr>
          <p:nvPr>
            <p:ph type="title"/>
          </p:nvPr>
        </p:nvSpPr>
        <p:spPr>
          <a:xfrm>
            <a:off x="1533144" y="1237089"/>
            <a:ext cx="4562856" cy="156362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262626"/>
              </a:buClr>
              <a:buSzPts val="3600"/>
              <a:buFont typeface="Calibri"/>
              <a:buNone/>
              <a:defRPr sz="36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1533143" y="2888791"/>
            <a:ext cx="4562856" cy="2410459"/>
          </a:xfrm>
          <a:prstGeom prst="rect">
            <a:avLst/>
          </a:prstGeom>
          <a:noFill/>
          <a:ln>
            <a:noFill/>
          </a:ln>
        </p:spPr>
        <p:txBody>
          <a:bodyPr spcFirstLastPara="1" wrap="square" lIns="91425" tIns="73150" rIns="91425" bIns="45700" anchor="t" anchorCtr="0">
            <a:noAutofit/>
          </a:bodyPr>
          <a:lstStyle>
            <a:lvl1pPr marL="457200" lvl="0" indent="-228600" algn="l">
              <a:lnSpc>
                <a:spcPct val="90000"/>
              </a:lnSpc>
              <a:spcBef>
                <a:spcPts val="1000"/>
              </a:spcBef>
              <a:spcAft>
                <a:spcPts val="0"/>
              </a:spcAft>
              <a:buClr>
                <a:schemeClr val="dk1"/>
              </a:buClr>
              <a:buSzPts val="1400"/>
              <a:buNone/>
              <a:defRPr sz="1400" b="0"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61336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71"/>
        <p:cNvGrpSpPr/>
        <p:nvPr/>
      </p:nvGrpSpPr>
      <p:grpSpPr>
        <a:xfrm>
          <a:off x="0" y="0"/>
          <a:ext cx="0" cy="0"/>
          <a:chOff x="0" y="0"/>
          <a:chExt cx="0" cy="0"/>
        </a:xfrm>
      </p:grpSpPr>
      <p:sp>
        <p:nvSpPr>
          <p:cNvPr id="77" name="Google Shape;77;p21"/>
          <p:cNvSpPr txBox="1">
            <a:spLocks noGrp="1"/>
          </p:cNvSpPr>
          <p:nvPr>
            <p:ph type="title"/>
          </p:nvPr>
        </p:nvSpPr>
        <p:spPr>
          <a:xfrm>
            <a:off x="1533144" y="1237089"/>
            <a:ext cx="4562856" cy="156362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262626"/>
              </a:buClr>
              <a:buSzPts val="3600"/>
              <a:buFont typeface="Calibri"/>
              <a:buNone/>
              <a:defRPr sz="36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1533144" y="2888790"/>
            <a:ext cx="4562856" cy="29801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1"/>
          <p:cNvSpPr>
            <a:spLocks noGrp="1"/>
          </p:cNvSpPr>
          <p:nvPr>
            <p:ph type="pic" idx="2"/>
          </p:nvPr>
        </p:nvSpPr>
        <p:spPr>
          <a:xfrm>
            <a:off x="5440862" y="0"/>
            <a:ext cx="6751137" cy="6857999"/>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D8D8D8"/>
              </a:buClr>
              <a:buSzPts val="2000"/>
              <a:buFont typeface="Arial"/>
              <a:buNone/>
              <a:defRPr sz="2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9795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spTree>
      <p:nvGrpSpPr>
        <p:cNvPr id="1" name="Shape 80"/>
        <p:cNvGrpSpPr/>
        <p:nvPr/>
      </p:nvGrpSpPr>
      <p:grpSpPr>
        <a:xfrm>
          <a:off x="0" y="0"/>
          <a:ext cx="0" cy="0"/>
          <a:chOff x="0" y="0"/>
          <a:chExt cx="0" cy="0"/>
        </a:xfrm>
      </p:grpSpPr>
      <p:sp>
        <p:nvSpPr>
          <p:cNvPr id="82" name="Google Shape;82;p22"/>
          <p:cNvSpPr txBox="1">
            <a:spLocks noGrp="1"/>
          </p:cNvSpPr>
          <p:nvPr>
            <p:ph type="title"/>
          </p:nvPr>
        </p:nvSpPr>
        <p:spPr>
          <a:xfrm>
            <a:off x="7296150" y="1036565"/>
            <a:ext cx="4514851" cy="573989"/>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2"/>
          <p:cNvSpPr txBox="1">
            <a:spLocks noGrp="1"/>
          </p:cNvSpPr>
          <p:nvPr>
            <p:ph type="body" idx="1"/>
          </p:nvPr>
        </p:nvSpPr>
        <p:spPr>
          <a:xfrm>
            <a:off x="7296150" y="2296952"/>
            <a:ext cx="4514851" cy="3779998"/>
          </a:xfrm>
          <a:prstGeom prst="rect">
            <a:avLst/>
          </a:prstGeom>
          <a:noFill/>
          <a:ln>
            <a:noFill/>
          </a:ln>
        </p:spPr>
        <p:txBody>
          <a:bodyPr spcFirstLastPara="1" wrap="square" lIns="0" tIns="45700" rIns="0" bIns="45700" anchor="t" anchorCtr="0">
            <a:normAutofit/>
          </a:bodyPr>
          <a:lstStyle>
            <a:lvl1pPr marL="457200" lvl="0" indent="-317500" algn="l">
              <a:lnSpc>
                <a:spcPct val="150000"/>
              </a:lnSpc>
              <a:spcBef>
                <a:spcPts val="1000"/>
              </a:spcBef>
              <a:spcAft>
                <a:spcPts val="0"/>
              </a:spcAft>
              <a:buClr>
                <a:schemeClr val="lt1"/>
              </a:buClr>
              <a:buSzPts val="1400"/>
              <a:buChar char="•"/>
              <a:defRPr sz="1400">
                <a:solidFill>
                  <a:schemeClr val="lt1"/>
                </a:solidFill>
              </a:defRPr>
            </a:lvl1pPr>
            <a:lvl2pPr marL="914400" lvl="1" indent="-330200" algn="l">
              <a:lnSpc>
                <a:spcPct val="150000"/>
              </a:lnSpc>
              <a:spcBef>
                <a:spcPts val="500"/>
              </a:spcBef>
              <a:spcAft>
                <a:spcPts val="0"/>
              </a:spcAft>
              <a:buClr>
                <a:schemeClr val="lt1"/>
              </a:buClr>
              <a:buSzPts val="1600"/>
              <a:buChar char="•"/>
              <a:defRPr sz="1600">
                <a:solidFill>
                  <a:schemeClr val="lt1"/>
                </a:solidFill>
              </a:defRPr>
            </a:lvl2pPr>
            <a:lvl3pPr marL="1371600" lvl="2" indent="-317500" algn="l">
              <a:lnSpc>
                <a:spcPct val="150000"/>
              </a:lnSpc>
              <a:spcBef>
                <a:spcPts val="500"/>
              </a:spcBef>
              <a:spcAft>
                <a:spcPts val="0"/>
              </a:spcAft>
              <a:buClr>
                <a:schemeClr val="lt1"/>
              </a:buClr>
              <a:buSzPts val="1400"/>
              <a:buChar char="•"/>
              <a:defRPr sz="1400">
                <a:solidFill>
                  <a:schemeClr val="lt1"/>
                </a:solidFill>
              </a:defRPr>
            </a:lvl3pPr>
            <a:lvl4pPr marL="1828800" lvl="3" indent="-304800" algn="l">
              <a:lnSpc>
                <a:spcPct val="150000"/>
              </a:lnSpc>
              <a:spcBef>
                <a:spcPts val="500"/>
              </a:spcBef>
              <a:spcAft>
                <a:spcPts val="0"/>
              </a:spcAft>
              <a:buClr>
                <a:schemeClr val="lt1"/>
              </a:buClr>
              <a:buSzPts val="1200"/>
              <a:buChar char="•"/>
              <a:defRPr sz="1200">
                <a:solidFill>
                  <a:schemeClr val="lt1"/>
                </a:solidFill>
              </a:defRPr>
            </a:lvl4pPr>
            <a:lvl5pPr marL="2286000" lvl="4" indent="-304800" algn="l">
              <a:lnSpc>
                <a:spcPct val="15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2"/>
          <p:cNvSpPr txBox="1">
            <a:spLocks noGrp="1"/>
          </p:cNvSpPr>
          <p:nvPr>
            <p:ph type="body" idx="2"/>
          </p:nvPr>
        </p:nvSpPr>
        <p:spPr>
          <a:xfrm>
            <a:off x="7326300" y="1675127"/>
            <a:ext cx="4484700" cy="40767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5" name="Google Shape;85;p22"/>
          <p:cNvSpPr txBox="1">
            <a:spLocks noGrp="1"/>
          </p:cNvSpPr>
          <p:nvPr>
            <p:ph type="body" idx="3"/>
          </p:nvPr>
        </p:nvSpPr>
        <p:spPr>
          <a:xfrm>
            <a:off x="1104901" y="518740"/>
            <a:ext cx="4991099" cy="592455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atin typeface="Calibri"/>
                <a:ea typeface="Calibri"/>
                <a:cs typeface="Calibri"/>
                <a:sym typeface="Calibri"/>
              </a:defRPr>
            </a:lvl1pPr>
            <a:lvl2pPr marL="914400" lvl="1" indent="-317500" algn="l">
              <a:lnSpc>
                <a:spcPct val="90000"/>
              </a:lnSpc>
              <a:spcBef>
                <a:spcPts val="500"/>
              </a:spcBef>
              <a:spcAft>
                <a:spcPts val="0"/>
              </a:spcAft>
              <a:buClr>
                <a:schemeClr val="dk1"/>
              </a:buClr>
              <a:buSzPts val="1400"/>
              <a:buChar char="•"/>
              <a:defRPr sz="1400">
                <a:latin typeface="Calibri"/>
                <a:ea typeface="Calibri"/>
                <a:cs typeface="Calibri"/>
                <a:sym typeface="Calibri"/>
              </a:defRPr>
            </a:lvl2pPr>
            <a:lvl3pPr marL="1371600" lvl="2" indent="-317500" algn="l">
              <a:lnSpc>
                <a:spcPct val="90000"/>
              </a:lnSpc>
              <a:spcBef>
                <a:spcPts val="500"/>
              </a:spcBef>
              <a:spcAft>
                <a:spcPts val="0"/>
              </a:spcAft>
              <a:buClr>
                <a:schemeClr val="dk1"/>
              </a:buClr>
              <a:buSzPts val="1400"/>
              <a:buChar char="•"/>
              <a:defRPr sz="1400">
                <a:latin typeface="Calibri"/>
                <a:ea typeface="Calibri"/>
                <a:cs typeface="Calibri"/>
                <a:sym typeface="Calibri"/>
              </a:defRPr>
            </a:lvl3pPr>
            <a:lvl4pPr marL="1828800" lvl="3" indent="-317500" algn="l">
              <a:lnSpc>
                <a:spcPct val="90000"/>
              </a:lnSpc>
              <a:spcBef>
                <a:spcPts val="500"/>
              </a:spcBef>
              <a:spcAft>
                <a:spcPts val="0"/>
              </a:spcAft>
              <a:buClr>
                <a:schemeClr val="dk1"/>
              </a:buClr>
              <a:buSzPts val="1400"/>
              <a:buChar char="•"/>
              <a:defRPr sz="1400">
                <a:latin typeface="Calibri"/>
                <a:ea typeface="Calibri"/>
                <a:cs typeface="Calibri"/>
                <a:sym typeface="Calibri"/>
              </a:defRPr>
            </a:lvl4pPr>
            <a:lvl5pPr marL="2286000" lvl="4" indent="-317500" algn="l">
              <a:lnSpc>
                <a:spcPct val="90000"/>
              </a:lnSpc>
              <a:spcBef>
                <a:spcPts val="500"/>
              </a:spcBef>
              <a:spcAft>
                <a:spcPts val="0"/>
              </a:spcAft>
              <a:buClr>
                <a:schemeClr val="dk1"/>
              </a:buClr>
              <a:buSzPts val="1400"/>
              <a:buChar char="•"/>
              <a:defRPr sz="1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699334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and Content">
  <p:cSld name="Picture and Content">
    <p:spTree>
      <p:nvGrpSpPr>
        <p:cNvPr id="1" name="Shape 88"/>
        <p:cNvGrpSpPr/>
        <p:nvPr/>
      </p:nvGrpSpPr>
      <p:grpSpPr>
        <a:xfrm>
          <a:off x="0" y="0"/>
          <a:ext cx="0" cy="0"/>
          <a:chOff x="0" y="0"/>
          <a:chExt cx="0" cy="0"/>
        </a:xfrm>
      </p:grpSpPr>
      <p:sp>
        <p:nvSpPr>
          <p:cNvPr id="95" name="Google Shape;95;p23"/>
          <p:cNvSpPr>
            <a:spLocks noGrp="1"/>
          </p:cNvSpPr>
          <p:nvPr>
            <p:ph type="pic" idx="2"/>
          </p:nvPr>
        </p:nvSpPr>
        <p:spPr>
          <a:xfrm>
            <a:off x="1104765" y="-1579"/>
            <a:ext cx="3816695" cy="6858000"/>
          </a:xfrm>
          <a:prstGeom prst="rect">
            <a:avLst/>
          </a:prstGeom>
          <a:solidFill>
            <a:schemeClr val="dk1">
              <a:alpha val="9803"/>
            </a:schemeClr>
          </a:solidFill>
          <a:ln>
            <a:noFill/>
          </a:ln>
        </p:spPr>
        <p:txBody>
          <a:bodyPr spcFirstLastPara="1" wrap="square" lIns="91425" tIns="45700" rIns="91425" bIns="45700" anchor="ctr" anchorCtr="0">
            <a:noAutofit/>
          </a:bodyPr>
          <a:lstStyle>
            <a:lvl1pPr marR="0" lvl="0" algn="ctr" rtl="0">
              <a:lnSpc>
                <a:spcPct val="100000"/>
              </a:lnSpc>
              <a:spcBef>
                <a:spcPts val="1000"/>
              </a:spcBef>
              <a:spcAft>
                <a:spcPts val="0"/>
              </a:spcAft>
              <a:buClr>
                <a:srgbClr val="7F7F7F"/>
              </a:buClr>
              <a:buSzPts val="1100"/>
              <a:buFont typeface="Arial"/>
              <a:buChar char="•"/>
              <a:defRPr sz="11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23"/>
          <p:cNvSpPr>
            <a:spLocks noGrp="1"/>
          </p:cNvSpPr>
          <p:nvPr>
            <p:ph type="pic" idx="3"/>
          </p:nvPr>
        </p:nvSpPr>
        <p:spPr>
          <a:xfrm>
            <a:off x="11003946" y="2043400"/>
            <a:ext cx="1188054" cy="2768041"/>
          </a:xfrm>
          <a:prstGeom prst="rect">
            <a:avLst/>
          </a:prstGeom>
          <a:solidFill>
            <a:schemeClr val="dk1">
              <a:alpha val="9803"/>
            </a:schemeClr>
          </a:solidFill>
          <a:ln>
            <a:noFill/>
          </a:ln>
        </p:spPr>
        <p:txBody>
          <a:bodyPr spcFirstLastPara="1" wrap="square" lIns="91425" tIns="45700" rIns="91425" bIns="45700" anchor="ctr" anchorCtr="0">
            <a:noAutofit/>
          </a:bodyPr>
          <a:lstStyle>
            <a:lvl1pPr marR="0" lvl="0" algn="ctr" rtl="0">
              <a:lnSpc>
                <a:spcPct val="100000"/>
              </a:lnSpc>
              <a:spcBef>
                <a:spcPts val="1000"/>
              </a:spcBef>
              <a:spcAft>
                <a:spcPts val="0"/>
              </a:spcAft>
              <a:buClr>
                <a:srgbClr val="7F7F7F"/>
              </a:buClr>
              <a:buSzPts val="1100"/>
              <a:buFont typeface="Arial"/>
              <a:buChar char="•"/>
              <a:defRPr sz="11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23"/>
          <p:cNvSpPr txBox="1">
            <a:spLocks noGrp="1"/>
          </p:cNvSpPr>
          <p:nvPr>
            <p:ph type="body" idx="1"/>
          </p:nvPr>
        </p:nvSpPr>
        <p:spPr>
          <a:xfrm>
            <a:off x="5224938" y="2622012"/>
            <a:ext cx="5578882" cy="3550187"/>
          </a:xfrm>
          <a:prstGeom prst="rect">
            <a:avLst/>
          </a:prstGeom>
          <a:noFill/>
          <a:ln>
            <a:noFill/>
          </a:ln>
        </p:spPr>
        <p:txBody>
          <a:bodyPr spcFirstLastPara="1" wrap="square" lIns="91425" tIns="73150" rIns="91425" bIns="45700" anchor="t" anchorCtr="0">
            <a:noAutofit/>
          </a:bodyPr>
          <a:lstStyle>
            <a:lvl1pPr marL="457200" lvl="0" indent="-317500" algn="l">
              <a:lnSpc>
                <a:spcPct val="145000"/>
              </a:lnSpc>
              <a:spcBef>
                <a:spcPts val="0"/>
              </a:spcBef>
              <a:spcAft>
                <a:spcPts val="0"/>
              </a:spcAft>
              <a:buClr>
                <a:schemeClr val="dk1"/>
              </a:buClr>
              <a:buSzPts val="1400"/>
              <a:buChar char="•"/>
              <a:defRPr sz="1400" b="0" i="0"/>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15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3"/>
          <p:cNvSpPr txBox="1">
            <a:spLocks noGrp="1"/>
          </p:cNvSpPr>
          <p:nvPr>
            <p:ph type="title"/>
          </p:nvPr>
        </p:nvSpPr>
        <p:spPr>
          <a:xfrm>
            <a:off x="5220597" y="1254264"/>
            <a:ext cx="5568696" cy="1335024"/>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262626"/>
              </a:buClr>
              <a:buSzPts val="3600"/>
              <a:buFont typeface="Calibri"/>
              <a:buNone/>
              <a:defRPr sz="36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1189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80B4B6-8634-4269-8057-E212D1ABB788}"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6890F0-C161-4796-BB85-867B001736B7}" type="slidenum">
              <a:rPr lang="en-US" smtClean="0"/>
              <a:t>‹#›</a:t>
            </a:fld>
            <a:endParaRPr lang="en-US"/>
          </a:p>
        </p:txBody>
      </p:sp>
    </p:spTree>
    <p:extLst>
      <p:ext uri="{BB962C8B-B14F-4D97-AF65-F5344CB8AC3E}">
        <p14:creationId xmlns:p14="http://schemas.microsoft.com/office/powerpoint/2010/main" val="93597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0B4B6-8634-4269-8057-E212D1ABB788}"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890F0-C161-4796-BB85-867B001736B7}" type="slidenum">
              <a:rPr lang="en-US" smtClean="0"/>
              <a:t>‹#›</a:t>
            </a:fld>
            <a:endParaRPr lang="en-US"/>
          </a:p>
        </p:txBody>
      </p:sp>
    </p:spTree>
    <p:extLst>
      <p:ext uri="{BB962C8B-B14F-4D97-AF65-F5344CB8AC3E}">
        <p14:creationId xmlns:p14="http://schemas.microsoft.com/office/powerpoint/2010/main" val="315526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D80B4B6-8634-4269-8057-E212D1ABB788}" type="datetimeFigureOut">
              <a:rPr lang="en-US" smtClean="0"/>
              <a:t>2/2/2022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46890F0-C161-4796-BB85-867B001736B7}" type="slidenum">
              <a:rPr lang="en-US" smtClean="0"/>
              <a:t>‹#›</a:t>
            </a:fld>
            <a:endParaRPr lang="en-US"/>
          </a:p>
        </p:txBody>
      </p:sp>
    </p:spTree>
    <p:extLst>
      <p:ext uri="{BB962C8B-B14F-4D97-AF65-F5344CB8AC3E}">
        <p14:creationId xmlns:p14="http://schemas.microsoft.com/office/powerpoint/2010/main" val="238166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D80B4B6-8634-4269-8057-E212D1ABB788}"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6890F0-C161-4796-BB85-867B001736B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491294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80B4B6-8634-4269-8057-E212D1ABB788}"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6890F0-C161-4796-BB85-867B001736B7}" type="slidenum">
              <a:rPr lang="en-US" smtClean="0"/>
              <a:t>‹#›</a:t>
            </a:fld>
            <a:endParaRPr lang="en-US"/>
          </a:p>
        </p:txBody>
      </p:sp>
    </p:spTree>
    <p:extLst>
      <p:ext uri="{BB962C8B-B14F-4D97-AF65-F5344CB8AC3E}">
        <p14:creationId xmlns:p14="http://schemas.microsoft.com/office/powerpoint/2010/main" val="256538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0B4B6-8634-4269-8057-E212D1ABB788}"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6890F0-C161-4796-BB85-867B001736B7}" type="slidenum">
              <a:rPr lang="en-US" smtClean="0"/>
              <a:t>‹#›</a:t>
            </a:fld>
            <a:endParaRPr lang="en-US"/>
          </a:p>
        </p:txBody>
      </p:sp>
    </p:spTree>
    <p:extLst>
      <p:ext uri="{BB962C8B-B14F-4D97-AF65-F5344CB8AC3E}">
        <p14:creationId xmlns:p14="http://schemas.microsoft.com/office/powerpoint/2010/main" val="316974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D80B4B6-8634-4269-8057-E212D1ABB788}" type="datetimeFigureOut">
              <a:rPr lang="en-US" smtClean="0"/>
              <a:t>2/2/2022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046890F0-C161-4796-BB85-867B001736B7}" type="slidenum">
              <a:rPr lang="en-US" smtClean="0"/>
              <a:t>‹#›</a:t>
            </a:fld>
            <a:endParaRPr lang="en-US"/>
          </a:p>
        </p:txBody>
      </p:sp>
    </p:spTree>
    <p:extLst>
      <p:ext uri="{BB962C8B-B14F-4D97-AF65-F5344CB8AC3E}">
        <p14:creationId xmlns:p14="http://schemas.microsoft.com/office/powerpoint/2010/main" val="388950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D80B4B6-8634-4269-8057-E212D1ABB788}" type="datetimeFigureOut">
              <a:rPr lang="en-US" smtClean="0"/>
              <a:t>2/2/2022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046890F0-C161-4796-BB85-867B001736B7}" type="slidenum">
              <a:rPr lang="en-US" smtClean="0"/>
              <a:t>‹#›</a:t>
            </a:fld>
            <a:endParaRPr lang="en-US"/>
          </a:p>
        </p:txBody>
      </p:sp>
    </p:spTree>
    <p:extLst>
      <p:ext uri="{BB962C8B-B14F-4D97-AF65-F5344CB8AC3E}">
        <p14:creationId xmlns:p14="http://schemas.microsoft.com/office/powerpoint/2010/main" val="4971855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D80B4B6-8634-4269-8057-E212D1ABB788}" type="datetimeFigureOut">
              <a:rPr lang="en-US" smtClean="0"/>
              <a:t>2/2/2022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46890F0-C161-4796-BB85-867B001736B7}" type="slidenum">
              <a:rPr lang="en-US" smtClean="0"/>
              <a:t>‹#›</a:t>
            </a:fld>
            <a:endParaRPr lang="en-US"/>
          </a:p>
        </p:txBody>
      </p:sp>
    </p:spTree>
    <p:extLst>
      <p:ext uri="{BB962C8B-B14F-4D97-AF65-F5344CB8AC3E}">
        <p14:creationId xmlns:p14="http://schemas.microsoft.com/office/powerpoint/2010/main" val="3372549988"/>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http://www.iamtres.com/affiliate"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hyperlink" Target="https://creativecommons.org/licenses/by-sa/3.0/" TargetMode="External"/><Relationship Id="rId5" Type="http://schemas.openxmlformats.org/officeDocument/2006/relationships/hyperlink" Target="https://solvibrations.org/outdoor-advertising-ideas/" TargetMode="Externa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mailto:repservice@iamtres.com" TargetMode="External"/><Relationship Id="rId5" Type="http://schemas.openxmlformats.org/officeDocument/2006/relationships/hyperlink" Target="mailto:customerservice@iamtres.com" TargetMode="External"/><Relationship Id="rId4" Type="http://schemas.openxmlformats.org/officeDocument/2006/relationships/hyperlink" Target="http://www.iamtre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hyperlink" Target="https://iamtres/shipping-policy/"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s://iamtres/return-exchange-poli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1"/>
          <p:cNvSpPr/>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6" name="Google Shape;146;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7" name="Google Shape;147;p1"/>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ts val="4700"/>
              <a:buFont typeface="Calibri"/>
              <a:buNone/>
            </a:pPr>
            <a:r>
              <a:rPr lang="en-US" sz="4700" dirty="0">
                <a:solidFill>
                  <a:srgbClr val="FFFFFF"/>
                </a:solidFill>
                <a:latin typeface="Calibri"/>
                <a:ea typeface="Calibri"/>
                <a:cs typeface="Calibri"/>
                <a:sym typeface="Calibri"/>
              </a:rPr>
              <a:t>The Sales Affiliate Manual </a:t>
            </a:r>
            <a:endParaRPr dirty="0"/>
          </a:p>
        </p:txBody>
      </p:sp>
      <p:sp>
        <p:nvSpPr>
          <p:cNvPr id="148" name="Google Shape;148;p1"/>
          <p:cNvSpPr txBox="1">
            <a:spLocks noGrp="1"/>
          </p:cNvSpPr>
          <p:nvPr>
            <p:ph type="subTitle" idx="4294967295"/>
          </p:nvPr>
        </p:nvSpPr>
        <p:spPr>
          <a:xfrm>
            <a:off x="6086475" y="4075113"/>
            <a:ext cx="6105525" cy="68103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FF"/>
              </a:buClr>
              <a:buSzPts val="2400"/>
              <a:buNone/>
            </a:pPr>
            <a:r>
              <a:rPr lang="en-US" sz="2400" dirty="0">
                <a:solidFill>
                  <a:srgbClr val="FFFFFF"/>
                </a:solidFill>
                <a:latin typeface="Calibri"/>
                <a:cs typeface="Calibri"/>
                <a:sym typeface="Calibri"/>
              </a:rPr>
              <a:t>Last Updated 01.01.22</a:t>
            </a:r>
            <a:endParaRPr dirty="0"/>
          </a:p>
        </p:txBody>
      </p:sp>
      <p:pic>
        <p:nvPicPr>
          <p:cNvPr id="3" name="Picture 2" descr="Icon&#10;&#10;Description automatically generated">
            <a:extLst>
              <a:ext uri="{FF2B5EF4-FFF2-40B4-BE49-F238E27FC236}">
                <a16:creationId xmlns:a16="http://schemas.microsoft.com/office/drawing/2014/main" id="{7BF34E9A-C917-410B-A816-5A4DD1337A95}"/>
              </a:ext>
            </a:extLst>
          </p:cNvPr>
          <p:cNvPicPr>
            <a:picLocks noChangeAspect="1"/>
          </p:cNvPicPr>
          <p:nvPr/>
        </p:nvPicPr>
        <p:blipFill>
          <a:blip r:embed="rId4"/>
          <a:stretch>
            <a:fillRect/>
          </a:stretch>
        </p:blipFill>
        <p:spPr>
          <a:xfrm>
            <a:off x="10079410" y="2611821"/>
            <a:ext cx="1874846" cy="93928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F27B4967-FEEA-4B8E-A44F-77CE9F25BED4}"/>
              </a:ext>
            </a:extLst>
          </p:cNvPr>
          <p:cNvPicPr>
            <a:picLocks noChangeAspect="1"/>
          </p:cNvPicPr>
          <p:nvPr/>
        </p:nvPicPr>
        <p:blipFill>
          <a:blip r:embed="rId5"/>
          <a:stretch>
            <a:fillRect/>
          </a:stretch>
        </p:blipFill>
        <p:spPr>
          <a:xfrm>
            <a:off x="1239140" y="3558"/>
            <a:ext cx="8840270" cy="68544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0"/>
          <p:cNvSpPr txBox="1">
            <a:spLocks noGrp="1"/>
          </p:cNvSpPr>
          <p:nvPr>
            <p:ph type="body" idx="1"/>
          </p:nvPr>
        </p:nvSpPr>
        <p:spPr>
          <a:xfrm>
            <a:off x="1104900" y="1823216"/>
            <a:ext cx="10248899" cy="321156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80000"/>
              </a:lnSpc>
              <a:spcBef>
                <a:spcPts val="0"/>
              </a:spcBef>
              <a:spcAft>
                <a:spcPts val="0"/>
              </a:spcAft>
              <a:buClr>
                <a:schemeClr val="dk1"/>
              </a:buClr>
              <a:buSzPts val="2000"/>
              <a:buChar char="•"/>
            </a:pPr>
            <a:r>
              <a:rPr lang="en-US" sz="2000" dirty="0"/>
              <a:t>We require that all New Sales Affiliate throw a TRES FB Party after completion of your TRES training (within 90 days). The purpose of this party is to introduce yourself to your Social Media Friends and let them in on your new business venture. Not only can you throw a party, but you can invite friends, family and others to throw their own TRES FB Party (all Hostesses will receive Hostess Rewards) and you as the Affiliate will receive Commission. </a:t>
            </a:r>
            <a:endParaRPr dirty="0"/>
          </a:p>
          <a:p>
            <a:pPr marL="228600" lvl="0" indent="-228600" algn="l" rtl="0">
              <a:lnSpc>
                <a:spcPct val="80000"/>
              </a:lnSpc>
              <a:spcBef>
                <a:spcPts val="1000"/>
              </a:spcBef>
              <a:spcAft>
                <a:spcPts val="0"/>
              </a:spcAft>
              <a:buClr>
                <a:schemeClr val="dk1"/>
              </a:buClr>
              <a:buSzPts val="2000"/>
              <a:buChar char="•"/>
            </a:pPr>
            <a:r>
              <a:rPr lang="en-US" sz="2000" dirty="0"/>
              <a:t>How do I schedule my Glam Her FB Party? </a:t>
            </a:r>
            <a:r>
              <a:rPr lang="en-US" sz="2000" dirty="0">
                <a:solidFill>
                  <a:schemeClr val="bg1">
                    <a:lumMod val="50000"/>
                  </a:schemeClr>
                </a:solidFill>
              </a:rPr>
              <a:t>Email us at </a:t>
            </a:r>
            <a:r>
              <a:rPr lang="en-US" sz="2000" u="sng" dirty="0">
                <a:solidFill>
                  <a:schemeClr val="bg1">
                    <a:lumMod val="50000"/>
                  </a:schemeClr>
                </a:solidFill>
              </a:rPr>
              <a:t>repservice@iamTRES.com</a:t>
            </a:r>
            <a:r>
              <a:rPr lang="en-US" sz="2000" dirty="0">
                <a:solidFill>
                  <a:schemeClr val="bg1">
                    <a:lumMod val="50000"/>
                  </a:schemeClr>
                </a:solidFill>
              </a:rPr>
              <a:t> with a desired party date (we recommend each party be at minimum of 2 days and a maximum of 5 days). Our Assistant will respond with confirmation of your party as well as a manual with tips on how to throw a successful party.</a:t>
            </a:r>
            <a:endParaRPr dirty="0">
              <a:solidFill>
                <a:schemeClr val="bg1">
                  <a:lumMod val="50000"/>
                </a:schemeClr>
              </a:solidFill>
            </a:endParaRPr>
          </a:p>
          <a:p>
            <a:pPr marL="228600" lvl="0" indent="-228600" algn="l" rtl="0">
              <a:lnSpc>
                <a:spcPct val="80000"/>
              </a:lnSpc>
              <a:spcBef>
                <a:spcPts val="1000"/>
              </a:spcBef>
              <a:spcAft>
                <a:spcPts val="0"/>
              </a:spcAft>
              <a:buClr>
                <a:schemeClr val="dk1"/>
              </a:buClr>
              <a:buSzPts val="2000"/>
              <a:buChar char="•"/>
            </a:pPr>
            <a:r>
              <a:rPr lang="en-US" sz="2000" dirty="0"/>
              <a:t>How do I set up my Glam Her FB Party? </a:t>
            </a:r>
            <a:r>
              <a:rPr lang="en-US" sz="2000" dirty="0">
                <a:solidFill>
                  <a:schemeClr val="bg1">
                    <a:lumMod val="50000"/>
                  </a:schemeClr>
                </a:solidFill>
              </a:rPr>
              <a:t>Once you email us, we will send you a step-by-step document on how to set up and have a successful party. In that email you will also receive information on Hostess Rewards. Our Hostess Rewards usually changes monthly. </a:t>
            </a:r>
            <a:endParaRPr dirty="0">
              <a:solidFill>
                <a:schemeClr val="bg1">
                  <a:lumMod val="50000"/>
                </a:schemeClr>
              </a:solidFill>
            </a:endParaRPr>
          </a:p>
          <a:p>
            <a:pPr marL="228600" lvl="0" indent="-50800" algn="l" rtl="0">
              <a:lnSpc>
                <a:spcPct val="80000"/>
              </a:lnSpc>
              <a:spcBef>
                <a:spcPts val="1000"/>
              </a:spcBef>
              <a:spcAft>
                <a:spcPts val="0"/>
              </a:spcAft>
              <a:buClr>
                <a:schemeClr val="dk1"/>
              </a:buClr>
              <a:buSzPts val="2800"/>
              <a:buNone/>
            </a:pPr>
            <a:endParaRPr dirty="0"/>
          </a:p>
        </p:txBody>
      </p:sp>
      <p:sp>
        <p:nvSpPr>
          <p:cNvPr id="229" name="Google Shape;229;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n-US" dirty="0">
                <a:solidFill>
                  <a:schemeClr val="bg1">
                    <a:lumMod val="50000"/>
                  </a:schemeClr>
                </a:solidFill>
              </a:rPr>
              <a:t>TRES Facebook Party</a:t>
            </a:r>
            <a:endParaRPr dirty="0">
              <a:solidFill>
                <a:schemeClr val="bg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8D508C-A317-451C-AB61-8A699E35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406"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9BBA5-AD91-4CA8-88E4-8DE632536699}"/>
              </a:ext>
            </a:extLst>
          </p:cNvPr>
          <p:cNvSpPr>
            <a:spLocks noGrp="1"/>
          </p:cNvSpPr>
          <p:nvPr>
            <p:ph type="title"/>
          </p:nvPr>
        </p:nvSpPr>
        <p:spPr>
          <a:xfrm>
            <a:off x="1600200" y="2567226"/>
            <a:ext cx="8991600" cy="1723549"/>
          </a:xfrm>
        </p:spPr>
        <p:txBody>
          <a:bodyPr vert="horz" lIns="274320" tIns="182880" rIns="274320" bIns="182880" rtlCol="0" anchor="ctr" anchorCtr="1">
            <a:normAutofit fontScale="90000"/>
          </a:bodyPr>
          <a:lstStyle/>
          <a:p>
            <a:r>
              <a:rPr lang="en-US" sz="4000" dirty="0">
                <a:solidFill>
                  <a:srgbClr val="262626"/>
                </a:solidFill>
              </a:rPr>
              <a:t>WHOLESALE Incentive</a:t>
            </a:r>
            <a:br>
              <a:rPr lang="en-US" sz="4000" dirty="0">
                <a:solidFill>
                  <a:srgbClr val="262626"/>
                </a:solidFill>
              </a:rPr>
            </a:br>
            <a:r>
              <a:rPr lang="en-US" sz="1400" dirty="0">
                <a:solidFill>
                  <a:srgbClr val="262626"/>
                </a:solidFill>
              </a:rPr>
              <a:t>All affiliates can purchase wholesale items if they remain active sales reps. Our wholesale items can be found by going to </a:t>
            </a:r>
            <a:r>
              <a:rPr lang="en-US" sz="1400" dirty="0">
                <a:solidFill>
                  <a:srgbClr val="262626"/>
                </a:solidFill>
                <a:hlinkClick r:id="rId2"/>
              </a:rPr>
              <a:t>www.iamtres.com/affiliate</a:t>
            </a:r>
            <a:r>
              <a:rPr lang="en-US" sz="1400" dirty="0">
                <a:solidFill>
                  <a:srgbClr val="262626"/>
                </a:solidFill>
              </a:rPr>
              <a:t> (pw: affiliate). Items are available for several days only so be sure to grab what you see. Each item is available in 3 and/or 6 pcs per item. </a:t>
            </a:r>
            <a:endParaRPr lang="en-US" sz="4000" dirty="0">
              <a:solidFill>
                <a:srgbClr val="262626"/>
              </a:solidFill>
            </a:endParaRPr>
          </a:p>
        </p:txBody>
      </p:sp>
    </p:spTree>
    <p:extLst>
      <p:ext uri="{BB962C8B-B14F-4D97-AF65-F5344CB8AC3E}">
        <p14:creationId xmlns:p14="http://schemas.microsoft.com/office/powerpoint/2010/main" val="403445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AF48-BB94-43C0-A018-48B1D1D9DD79}"/>
              </a:ext>
            </a:extLst>
          </p:cNvPr>
          <p:cNvSpPr>
            <a:spLocks noGrp="1"/>
          </p:cNvSpPr>
          <p:nvPr>
            <p:ph type="title"/>
          </p:nvPr>
        </p:nvSpPr>
        <p:spPr>
          <a:xfrm>
            <a:off x="2231136" y="128187"/>
            <a:ext cx="7729728" cy="6588807"/>
          </a:xfrm>
        </p:spPr>
        <p:txBody>
          <a:bodyPr>
            <a:normAutofit/>
          </a:bodyPr>
          <a:lstStyle/>
          <a:p>
            <a:r>
              <a:rPr lang="en-US" dirty="0"/>
              <a:t>Affiliate Incentives in a nutshell</a:t>
            </a:r>
            <a:br>
              <a:rPr lang="en-US" dirty="0"/>
            </a:br>
            <a:br>
              <a:rPr lang="en-US" dirty="0"/>
            </a:br>
            <a:br>
              <a:rPr lang="en-US" dirty="0"/>
            </a:br>
            <a:br>
              <a:rPr lang="en-US" sz="1400" dirty="0"/>
            </a:br>
            <a:r>
              <a:rPr lang="en-US" sz="1400" dirty="0"/>
              <a:t>- Commission on all website orders (excludes wholesale &amp; affiliate incentive orders)</a:t>
            </a:r>
            <a:br>
              <a:rPr lang="en-US" sz="1400" dirty="0"/>
            </a:br>
            <a:br>
              <a:rPr lang="en-US" sz="1400" dirty="0"/>
            </a:br>
            <a:r>
              <a:rPr lang="en-US" sz="1400" dirty="0"/>
              <a:t>- Recruitment % on all recruits into the business </a:t>
            </a:r>
            <a:br>
              <a:rPr lang="en-US" sz="1400" dirty="0"/>
            </a:br>
            <a:br>
              <a:rPr lang="en-US" sz="1400" dirty="0"/>
            </a:br>
            <a:r>
              <a:rPr lang="en-US" sz="1400" dirty="0"/>
              <a:t>- Monthly Goal Incentives, a monthly goal will be submitted to each sales affiliate by the 5</a:t>
            </a:r>
            <a:r>
              <a:rPr lang="en-US" sz="1400" baseline="30000" dirty="0"/>
              <a:t>th</a:t>
            </a:r>
            <a:r>
              <a:rPr lang="en-US" sz="1400" dirty="0"/>
              <a:t> of every month. If you meet your personal goal, you will receive a free item, or a gift card, or a bonus on your next direct deposit</a:t>
            </a:r>
            <a:br>
              <a:rPr lang="en-US" sz="1400" dirty="0"/>
            </a:br>
            <a:br>
              <a:rPr lang="en-US" sz="1400" dirty="0"/>
            </a:br>
            <a:r>
              <a:rPr lang="en-US" sz="1400" dirty="0"/>
              <a:t>-weekend sales affiliate incentive – Fridays thru </a:t>
            </a:r>
            <a:r>
              <a:rPr lang="en-US" sz="1400" dirty="0" err="1"/>
              <a:t>sundays</a:t>
            </a:r>
            <a:r>
              <a:rPr lang="en-US" sz="1400" dirty="0"/>
              <a:t> are your days </a:t>
            </a:r>
            <a:r>
              <a:rPr lang="en-US" sz="1400" dirty="0">
                <a:sym typeface="Wingdings" panose="05000000000000000000" pitchFamily="2" charset="2"/>
              </a:rPr>
              <a:t> every weekend we will have specials only for our active sales affiliate. Be sure to lookout for the post on Friday morning </a:t>
            </a:r>
            <a:br>
              <a:rPr lang="en-US" sz="1400" dirty="0">
                <a:sym typeface="Wingdings" panose="05000000000000000000" pitchFamily="2" charset="2"/>
              </a:rPr>
            </a:br>
            <a:br>
              <a:rPr lang="en-US" sz="1400" dirty="0">
                <a:sym typeface="Wingdings" panose="05000000000000000000" pitchFamily="2" charset="2"/>
              </a:rPr>
            </a:br>
            <a:r>
              <a:rPr lang="en-US" sz="1400" dirty="0">
                <a:sym typeface="Wingdings" panose="05000000000000000000" pitchFamily="2" charset="2"/>
              </a:rPr>
              <a:t>- Lower $100 sales requirement – for each recruited affiliate active @ </a:t>
            </a:r>
            <a:r>
              <a:rPr lang="en-US" sz="1400" dirty="0" err="1">
                <a:sym typeface="Wingdings" panose="05000000000000000000" pitchFamily="2" charset="2"/>
              </a:rPr>
              <a:t>tres</a:t>
            </a:r>
            <a:r>
              <a:rPr lang="en-US" sz="1400" dirty="0">
                <a:sym typeface="Wingdings" panose="05000000000000000000" pitchFamily="2" charset="2"/>
              </a:rPr>
              <a:t> your sales requirement will decrease $10 (maximum of $50 decrease) </a:t>
            </a:r>
            <a:br>
              <a:rPr lang="en-US" dirty="0"/>
            </a:br>
            <a:r>
              <a:rPr lang="en-US" dirty="0"/>
              <a:t> </a:t>
            </a:r>
          </a:p>
        </p:txBody>
      </p:sp>
    </p:spTree>
    <p:extLst>
      <p:ext uri="{BB962C8B-B14F-4D97-AF65-F5344CB8AC3E}">
        <p14:creationId xmlns:p14="http://schemas.microsoft.com/office/powerpoint/2010/main" val="343523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12"/>
          <p:cNvSpPr/>
          <p:nvPr/>
        </p:nvSpPr>
        <p:spPr>
          <a:xfrm>
            <a:off x="1" y="0"/>
            <a:ext cx="5614875" cy="6858000"/>
          </a:xfrm>
          <a:prstGeom prst="rect">
            <a:avLst/>
          </a:prstGeom>
          <a:gradFill>
            <a:gsLst>
              <a:gs pos="0">
                <a:srgbClr val="E22D91">
                  <a:alpha val="81960"/>
                </a:srgbClr>
              </a:gs>
              <a:gs pos="25000">
                <a:srgbClr val="E32D91">
                  <a:alpha val="60000"/>
                </a:srgbClr>
              </a:gs>
              <a:gs pos="94000">
                <a:srgbClr val="9EA1A8"/>
              </a:gs>
              <a:gs pos="100000">
                <a:srgbClr val="9EA1A8"/>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5" name="Google Shape;245;p1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48" name="Google Shape;248;p12" descr="A close up of text on a white background&#10;&#10;Description automatically generated"/>
          <p:cNvPicPr preferRelativeResize="0">
            <a:picLocks noGrp="1"/>
          </p:cNvPicPr>
          <p:nvPr>
            <p:ph type="pic" idx="2"/>
          </p:nvPr>
        </p:nvPicPr>
        <p:blipFill rotWithShape="1">
          <a:blip r:embed="rId4">
            <a:alphaModFix/>
          </a:blip>
          <a:srcRect l="2474" r="1981" b="-3"/>
          <a:stretch/>
        </p:blipFill>
        <p:spPr>
          <a:xfrm>
            <a:off x="20" y="907231"/>
            <a:ext cx="4838021" cy="5063738"/>
          </a:xfrm>
          <a:prstGeom prst="rect">
            <a:avLst/>
          </a:prstGeom>
          <a:solidFill>
            <a:schemeClr val="dk1">
              <a:alpha val="9803"/>
            </a:schemeClr>
          </a:solidFill>
          <a:ln>
            <a:noFill/>
          </a:ln>
        </p:spPr>
      </p:pic>
      <p:sp>
        <p:nvSpPr>
          <p:cNvPr id="249" name="Google Shape;249;p12"/>
          <p:cNvSpPr txBox="1">
            <a:spLocks noGrp="1"/>
          </p:cNvSpPr>
          <p:nvPr>
            <p:ph type="body" idx="1"/>
          </p:nvPr>
        </p:nvSpPr>
        <p:spPr>
          <a:xfrm>
            <a:off x="6090574" y="2421682"/>
            <a:ext cx="4977578" cy="3639289"/>
          </a:xfrm>
          <a:prstGeom prst="rect">
            <a:avLst/>
          </a:prstGeom>
          <a:noFill/>
          <a:ln>
            <a:noFill/>
          </a:ln>
        </p:spPr>
        <p:txBody>
          <a:bodyPr spcFirstLastPara="1" wrap="square" lIns="91425" tIns="45700" rIns="91425" bIns="45700" anchor="ctr" anchorCtr="0">
            <a:normAutofit/>
          </a:bodyPr>
          <a:lstStyle/>
          <a:p>
            <a:pPr marL="228600" lvl="0" indent="-101600" algn="l" rtl="0">
              <a:lnSpc>
                <a:spcPct val="90000"/>
              </a:lnSpc>
              <a:spcBef>
                <a:spcPts val="0"/>
              </a:spcBef>
              <a:spcAft>
                <a:spcPts val="0"/>
              </a:spcAft>
              <a:buClr>
                <a:schemeClr val="dk1"/>
              </a:buClr>
              <a:buSzPts val="2000"/>
              <a:buNone/>
            </a:pPr>
            <a:endParaRPr sz="2000" dirty="0">
              <a:solidFill>
                <a:srgbClr val="000000"/>
              </a:solidFill>
            </a:endParaRPr>
          </a:p>
          <a:p>
            <a:pPr marL="228600" lvl="0" indent="-228600" algn="l" rtl="0">
              <a:lnSpc>
                <a:spcPct val="90000"/>
              </a:lnSpc>
              <a:spcBef>
                <a:spcPts val="600"/>
              </a:spcBef>
              <a:spcAft>
                <a:spcPts val="0"/>
              </a:spcAft>
              <a:buClr>
                <a:srgbClr val="000000"/>
              </a:buClr>
              <a:buSzPts val="2000"/>
              <a:buChar char="•"/>
            </a:pPr>
            <a:r>
              <a:rPr lang="en-US" sz="2000" dirty="0">
                <a:solidFill>
                  <a:srgbClr val="000000"/>
                </a:solidFill>
              </a:rPr>
              <a:t>All Affiliates can advertise TRES Merchandise on any of their personal social media accounts.</a:t>
            </a:r>
            <a:endParaRPr dirty="0"/>
          </a:p>
          <a:p>
            <a:pPr marL="228600" lvl="0" indent="-228600" algn="l" rtl="0">
              <a:lnSpc>
                <a:spcPct val="90000"/>
              </a:lnSpc>
              <a:spcBef>
                <a:spcPts val="600"/>
              </a:spcBef>
              <a:spcAft>
                <a:spcPts val="0"/>
              </a:spcAft>
              <a:buClr>
                <a:srgbClr val="000000"/>
              </a:buClr>
              <a:buSzPts val="2000"/>
              <a:buChar char="•"/>
            </a:pPr>
            <a:r>
              <a:rPr lang="en-US" sz="2000" dirty="0">
                <a:solidFill>
                  <a:srgbClr val="000000"/>
                </a:solidFill>
              </a:rPr>
              <a:t>All Affiliates have the right to use any images posted on our website, Instagram Page, and/or Facebook Page that includes our Regular Size and Plus Size Model</a:t>
            </a:r>
            <a:endParaRPr dirty="0"/>
          </a:p>
          <a:p>
            <a:pPr marL="228600" lvl="0" indent="-228600" algn="l" rtl="0">
              <a:lnSpc>
                <a:spcPct val="90000"/>
              </a:lnSpc>
              <a:spcBef>
                <a:spcPts val="600"/>
              </a:spcBef>
              <a:spcAft>
                <a:spcPts val="0"/>
              </a:spcAft>
              <a:buClr>
                <a:srgbClr val="000000"/>
              </a:buClr>
              <a:buSzPts val="2000"/>
              <a:buChar char="•"/>
            </a:pPr>
            <a:r>
              <a:rPr lang="en-US" sz="2000" dirty="0">
                <a:solidFill>
                  <a:srgbClr val="000000"/>
                </a:solidFill>
              </a:rPr>
              <a:t> IG Page @shop_iamtres</a:t>
            </a:r>
            <a:endParaRPr dirty="0"/>
          </a:p>
          <a:p>
            <a:pPr marL="228600" lvl="0" indent="-228600" algn="l" rtl="0">
              <a:lnSpc>
                <a:spcPct val="90000"/>
              </a:lnSpc>
              <a:spcBef>
                <a:spcPts val="600"/>
              </a:spcBef>
              <a:spcAft>
                <a:spcPts val="0"/>
              </a:spcAft>
              <a:buClr>
                <a:srgbClr val="000000"/>
              </a:buClr>
              <a:buSzPts val="2000"/>
              <a:buChar char="•"/>
            </a:pPr>
            <a:r>
              <a:rPr lang="en-US" sz="2000" dirty="0">
                <a:solidFill>
                  <a:srgbClr val="000000"/>
                </a:solidFill>
              </a:rPr>
              <a:t> FB Page: facebook.com/</a:t>
            </a:r>
            <a:r>
              <a:rPr lang="en-US" sz="2000" dirty="0" err="1">
                <a:solidFill>
                  <a:srgbClr val="000000"/>
                </a:solidFill>
              </a:rPr>
              <a:t>iamtres</a:t>
            </a:r>
            <a:endParaRPr dirty="0"/>
          </a:p>
          <a:p>
            <a:pPr marL="0" lvl="0" indent="0" algn="l" rtl="0">
              <a:lnSpc>
                <a:spcPct val="90000"/>
              </a:lnSpc>
              <a:spcBef>
                <a:spcPts val="600"/>
              </a:spcBef>
              <a:spcAft>
                <a:spcPts val="0"/>
              </a:spcAft>
              <a:buClr>
                <a:schemeClr val="dk1"/>
              </a:buClr>
              <a:buSzPts val="2000"/>
              <a:buNone/>
            </a:pPr>
            <a:endParaRPr sz="2000" dirty="0">
              <a:solidFill>
                <a:srgbClr val="000000"/>
              </a:solidFill>
            </a:endParaRPr>
          </a:p>
        </p:txBody>
      </p:sp>
      <p:sp>
        <p:nvSpPr>
          <p:cNvPr id="246" name="Google Shape;246;p12"/>
          <p:cNvSpPr txBox="1">
            <a:spLocks noGrp="1"/>
          </p:cNvSpPr>
          <p:nvPr>
            <p:ph type="title"/>
          </p:nvPr>
        </p:nvSpPr>
        <p:spPr>
          <a:xfrm>
            <a:off x="6094105" y="802955"/>
            <a:ext cx="4977976" cy="14540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4400"/>
              <a:buFont typeface="Calibri"/>
              <a:buNone/>
            </a:pPr>
            <a:r>
              <a:rPr lang="en-US" sz="4400">
                <a:solidFill>
                  <a:srgbClr val="000000"/>
                </a:solidFill>
              </a:rPr>
              <a:t>Advertising</a:t>
            </a:r>
            <a:endParaRPr/>
          </a:p>
        </p:txBody>
      </p:sp>
      <p:sp>
        <p:nvSpPr>
          <p:cNvPr id="250" name="Google Shape;250;p12"/>
          <p:cNvSpPr txBox="1"/>
          <p:nvPr/>
        </p:nvSpPr>
        <p:spPr>
          <a:xfrm>
            <a:off x="9884958" y="6657945"/>
            <a:ext cx="230704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CC BY-SA</a:t>
            </a:r>
            <a:endParaRPr sz="70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3"/>
          <p:cNvSpPr txBox="1">
            <a:spLocks noGrp="1"/>
          </p:cNvSpPr>
          <p:nvPr>
            <p:ph type="title"/>
          </p:nvPr>
        </p:nvSpPr>
        <p:spPr>
          <a:xfrm>
            <a:off x="1104900" y="291549"/>
            <a:ext cx="10668000" cy="2826790"/>
          </a:xfrm>
          <a:prstGeom prst="rect">
            <a:avLst/>
          </a:prstGeom>
          <a:noFill/>
          <a:ln>
            <a:noFill/>
          </a:ln>
        </p:spPr>
        <p:txBody>
          <a:bodyPr spcFirstLastPara="1" wrap="square" lIns="91425" tIns="0" rIns="91425" bIns="91425" anchor="ctr" anchorCtr="0">
            <a:normAutofit/>
          </a:bodyPr>
          <a:lstStyle/>
          <a:p>
            <a:pPr marL="0" lvl="0" indent="0" algn="ctr" rtl="0">
              <a:lnSpc>
                <a:spcPct val="150000"/>
              </a:lnSpc>
              <a:spcBef>
                <a:spcPts val="0"/>
              </a:spcBef>
              <a:spcAft>
                <a:spcPts val="0"/>
              </a:spcAft>
              <a:buClr>
                <a:schemeClr val="dk1"/>
              </a:buClr>
              <a:buSzPts val="3600"/>
              <a:buFont typeface="Calibri"/>
              <a:buNone/>
            </a:pPr>
            <a:r>
              <a:rPr lang="en-US" sz="3600"/>
              <a:t>Customer &amp; Rep Services</a:t>
            </a:r>
            <a:endParaRPr/>
          </a:p>
        </p:txBody>
      </p:sp>
      <p:sp>
        <p:nvSpPr>
          <p:cNvPr id="256" name="Google Shape;256;p13"/>
          <p:cNvSpPr txBox="1"/>
          <p:nvPr/>
        </p:nvSpPr>
        <p:spPr>
          <a:xfrm>
            <a:off x="5267637" y="3506787"/>
            <a:ext cx="6096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Customer Service </a:t>
            </a:r>
            <a:r>
              <a:rPr lang="en-US" sz="1800" b="1" dirty="0">
                <a:solidFill>
                  <a:schemeClr val="dk1"/>
                </a:solidFill>
                <a:latin typeface="Calibri"/>
                <a:ea typeface="Calibri"/>
                <a:cs typeface="Calibri"/>
                <a:sym typeface="Calibri"/>
              </a:rPr>
              <a:t>( for Customers Only</a:t>
            </a:r>
            <a:r>
              <a:rPr lang="en-US"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Email: customerservice@iamtres.com</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Hours of Operation: Monday thru Friday 10:00am – 8:00pm EST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(excludes weekends and federal holidays)</a:t>
            </a:r>
            <a:endParaRPr dirty="0"/>
          </a:p>
        </p:txBody>
      </p:sp>
      <p:sp>
        <p:nvSpPr>
          <p:cNvPr id="257" name="Google Shape;257;p13"/>
          <p:cNvSpPr txBox="1"/>
          <p:nvPr/>
        </p:nvSpPr>
        <p:spPr>
          <a:xfrm flipH="1">
            <a:off x="662607" y="5366122"/>
            <a:ext cx="655982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Rep Service </a:t>
            </a:r>
            <a:r>
              <a:rPr lang="en-US" sz="1800" b="1" dirty="0">
                <a:solidFill>
                  <a:schemeClr val="dk1"/>
                </a:solidFill>
                <a:latin typeface="Calibri"/>
                <a:ea typeface="Calibri"/>
                <a:cs typeface="Calibri"/>
                <a:sym typeface="Calibri"/>
              </a:rPr>
              <a:t>(for Sales Reps Only</a:t>
            </a:r>
            <a:r>
              <a:rPr lang="en-US"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Email: repservice@iamtres.com</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Hours of Operation: Monday thru Friday 10:00am-8:00pm EST</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(excludes weekends and federal holidays)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
        <p:cNvGrpSpPr/>
        <p:nvPr/>
      </p:nvGrpSpPr>
      <p:grpSpPr>
        <a:xfrm>
          <a:off x="0" y="0"/>
          <a:ext cx="0" cy="0"/>
          <a:chOff x="0" y="0"/>
          <a:chExt cx="0" cy="0"/>
        </a:xfrm>
      </p:grpSpPr>
      <p:pic>
        <p:nvPicPr>
          <p:cNvPr id="262" name="Google Shape;262;p14"/>
          <p:cNvPicPr preferRelativeResize="0"/>
          <p:nvPr/>
        </p:nvPicPr>
        <p:blipFill rotWithShape="1">
          <a:blip r:embed="rId3">
            <a:alphaModFix/>
          </a:blip>
          <a:srcRect t="21874" b="21876"/>
          <a:stretch/>
        </p:blipFill>
        <p:spPr>
          <a:xfrm>
            <a:off x="20" y="10"/>
            <a:ext cx="12191980" cy="6857990"/>
          </a:xfrm>
          <a:prstGeom prst="rect">
            <a:avLst/>
          </a:prstGeom>
          <a:noFill/>
          <a:ln>
            <a:noFill/>
          </a:ln>
        </p:spPr>
      </p:pic>
      <p:sp>
        <p:nvSpPr>
          <p:cNvPr id="263" name="Google Shape;263;p14"/>
          <p:cNvSpPr/>
          <p:nvPr/>
        </p:nvSpPr>
        <p:spPr>
          <a:xfrm>
            <a:off x="1857375" y="1885950"/>
            <a:ext cx="8505825" cy="3152775"/>
          </a:xfrm>
          <a:prstGeom prst="rect">
            <a:avLst/>
          </a:prstGeom>
          <a:solidFill>
            <a:schemeClr val="lt1">
              <a:alpha val="74901"/>
            </a:schemeClr>
          </a:solidFill>
          <a:ln w="63500" cap="flat" cmpd="dbl">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14"/>
          <p:cNvSpPr txBox="1">
            <a:spLocks noGrp="1"/>
          </p:cNvSpPr>
          <p:nvPr>
            <p:ph type="title"/>
          </p:nvPr>
        </p:nvSpPr>
        <p:spPr>
          <a:xfrm>
            <a:off x="2276475" y="2247900"/>
            <a:ext cx="7581900" cy="2514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F3F3F"/>
              </a:buClr>
              <a:buSzPts val="2600"/>
              <a:buFont typeface="Calibri"/>
              <a:buNone/>
            </a:pPr>
            <a:r>
              <a:rPr lang="en-US" sz="2600" b="1" dirty="0">
                <a:solidFill>
                  <a:srgbClr val="3F3F3F"/>
                </a:solidFill>
              </a:rPr>
              <a:t>Welcome to TRES!!! We want to ensure that you have the best experience as a sales affiliate. If you have any questions that have not been answered by reading this Affiliate Manual, please email </a:t>
            </a:r>
            <a:r>
              <a:rPr lang="en-US" sz="2600" b="1" u="sng" dirty="0">
                <a:solidFill>
                  <a:srgbClr val="3F3F3F"/>
                </a:solidFill>
              </a:rPr>
              <a:t>repservice@iamtres.com</a:t>
            </a:r>
            <a:br>
              <a:rPr lang="en-US" sz="2600" b="1" dirty="0">
                <a:solidFill>
                  <a:srgbClr val="3F3F3F"/>
                </a:solidFill>
              </a:rPr>
            </a:br>
            <a:r>
              <a:rPr lang="en-US" sz="2600" b="1" dirty="0">
                <a:solidFill>
                  <a:srgbClr val="3F3F3F"/>
                </a:solidFill>
              </a:rPr>
              <a:t>Welcome to the Team!!!!!!</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
          <p:cNvPicPr preferRelativeResize="0">
            <a:picLocks noGrp="1"/>
          </p:cNvPicPr>
          <p:nvPr>
            <p:ph type="pic" idx="2"/>
          </p:nvPr>
        </p:nvPicPr>
        <p:blipFill rotWithShape="1">
          <a:blip r:embed="rId3">
            <a:alphaModFix/>
          </a:blip>
          <a:srcRect t="10533" b="10533"/>
          <a:stretch/>
        </p:blipFill>
        <p:spPr>
          <a:prstGeom prst="rect">
            <a:avLst/>
          </a:prstGeom>
          <a:noFill/>
          <a:ln>
            <a:noFill/>
          </a:ln>
        </p:spPr>
      </p:pic>
      <p:pic>
        <p:nvPicPr>
          <p:cNvPr id="154" name="Google Shape;154;p2" descr="A person taking a selfie in a dark room&#10;&#10;Description automatically generated"/>
          <p:cNvPicPr preferRelativeResize="0">
            <a:picLocks noGrp="1"/>
          </p:cNvPicPr>
          <p:nvPr>
            <p:ph type="pic" idx="3"/>
          </p:nvPr>
        </p:nvPicPr>
        <p:blipFill rotWithShape="1">
          <a:blip r:embed="rId4">
            <a:alphaModFix/>
          </a:blip>
          <a:srcRect t="278" b="278"/>
          <a:stretch/>
        </p:blipFill>
        <p:spPr>
          <a:prstGeom prst="rect">
            <a:avLst/>
          </a:prstGeom>
          <a:noFill/>
          <a:ln>
            <a:noFill/>
          </a:ln>
        </p:spPr>
      </p:pic>
      <p:sp>
        <p:nvSpPr>
          <p:cNvPr id="155" name="Google Shape;155;p2"/>
          <p:cNvSpPr txBox="1">
            <a:spLocks noGrp="1"/>
          </p:cNvSpPr>
          <p:nvPr>
            <p:ph type="body" idx="1"/>
          </p:nvPr>
        </p:nvSpPr>
        <p:spPr>
          <a:xfrm>
            <a:off x="1099632" y="3319975"/>
            <a:ext cx="4979928" cy="3538025"/>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30000"/>
              </a:lnSpc>
              <a:spcBef>
                <a:spcPts val="0"/>
              </a:spcBef>
              <a:spcAft>
                <a:spcPts val="0"/>
              </a:spcAft>
              <a:buClr>
                <a:srgbClr val="444444"/>
              </a:buClr>
              <a:buSzPts val="1100"/>
              <a:buNone/>
            </a:pPr>
            <a:r>
              <a:rPr lang="en-US" sz="4000" b="0" i="0" u="none" strike="noStrike" dirty="0">
                <a:solidFill>
                  <a:srgbClr val="444444"/>
                </a:solidFill>
                <a:latin typeface="Arial Black" panose="020B0A04020102020204" pitchFamily="34" charset="0"/>
                <a:ea typeface="Arial"/>
                <a:cs typeface="Aldhabi" panose="020B0604020202020204" pitchFamily="2" charset="-78"/>
                <a:sym typeface="Arial"/>
              </a:rPr>
              <a:t>Tieakia Castro, Founder of </a:t>
            </a:r>
            <a:r>
              <a:rPr lang="en-US" sz="4000" dirty="0">
                <a:solidFill>
                  <a:srgbClr val="444444"/>
                </a:solidFill>
                <a:latin typeface="Arial Black" panose="020B0A04020102020204" pitchFamily="34" charset="0"/>
                <a:ea typeface="Arial"/>
                <a:cs typeface="Aldhabi" panose="020B0604020202020204" pitchFamily="2" charset="-78"/>
                <a:sym typeface="Arial"/>
              </a:rPr>
              <a:t>TRES</a:t>
            </a:r>
            <a:r>
              <a:rPr lang="en-US" sz="4000" b="0" i="0" u="none" strike="noStrike" dirty="0">
                <a:solidFill>
                  <a:srgbClr val="444444"/>
                </a:solidFill>
                <a:latin typeface="Arial Black" panose="020B0A04020102020204" pitchFamily="34" charset="0"/>
                <a:ea typeface="Arial"/>
                <a:cs typeface="Aldhabi" panose="020B0604020202020204" pitchFamily="2" charset="-78"/>
                <a:sym typeface="Arial"/>
              </a:rPr>
              <a:t> was born and raised in Paterson, NJ. A hardcore STEM girl, she fell in love with statement pieces, thus birthing her love for fashion. She began </a:t>
            </a:r>
            <a:r>
              <a:rPr lang="en-US" sz="4000" dirty="0">
                <a:solidFill>
                  <a:srgbClr val="444444"/>
                </a:solidFill>
                <a:latin typeface="Arial Black" panose="020B0A04020102020204" pitchFamily="34" charset="0"/>
                <a:ea typeface="Arial"/>
                <a:cs typeface="Aldhabi" panose="020B0604020202020204" pitchFamily="2" charset="-78"/>
                <a:sym typeface="Arial"/>
              </a:rPr>
              <a:t>TRES</a:t>
            </a:r>
            <a:r>
              <a:rPr lang="en-US" sz="4000" b="0" i="0" u="none" strike="noStrike" dirty="0">
                <a:solidFill>
                  <a:srgbClr val="444444"/>
                </a:solidFill>
                <a:latin typeface="Arial Black" panose="020B0A04020102020204" pitchFamily="34" charset="0"/>
                <a:ea typeface="Arial"/>
                <a:cs typeface="Aldhabi" panose="020B0604020202020204" pitchFamily="2" charset="-78"/>
                <a:sym typeface="Arial"/>
              </a:rPr>
              <a:t> as a hobby in August 2010. That hobby quickly blossomed into a full-scale online business. Since the inception of </a:t>
            </a:r>
            <a:r>
              <a:rPr lang="en-US" sz="4000" dirty="0">
                <a:solidFill>
                  <a:srgbClr val="444444"/>
                </a:solidFill>
                <a:latin typeface="Arial Black" panose="020B0A04020102020204" pitchFamily="34" charset="0"/>
                <a:ea typeface="Arial"/>
                <a:cs typeface="Aldhabi" panose="020B0604020202020204" pitchFamily="2" charset="-78"/>
                <a:sym typeface="Arial"/>
              </a:rPr>
              <a:t>TRES</a:t>
            </a:r>
            <a:r>
              <a:rPr lang="en-US" sz="4000" b="0" i="0" u="none" strike="noStrike" dirty="0">
                <a:solidFill>
                  <a:srgbClr val="444444"/>
                </a:solidFill>
                <a:latin typeface="Arial Black" panose="020B0A04020102020204" pitchFamily="34" charset="0"/>
                <a:ea typeface="Arial"/>
                <a:cs typeface="Aldhabi" panose="020B0604020202020204" pitchFamily="2" charset="-78"/>
                <a:sym typeface="Arial"/>
              </a:rPr>
              <a:t>, Tieakia has hired Sales Representatives across the country using fashion to empower women to take control of their financial lives and look good while doing it.. </a:t>
            </a:r>
            <a:r>
              <a:rPr lang="en-US" sz="4000" dirty="0">
                <a:solidFill>
                  <a:srgbClr val="444444"/>
                </a:solidFill>
                <a:latin typeface="Arial Black" panose="020B0A04020102020204" pitchFamily="34" charset="0"/>
                <a:ea typeface="Arial"/>
                <a:cs typeface="Aldhabi" panose="020B0604020202020204" pitchFamily="2" charset="-78"/>
                <a:sym typeface="Arial"/>
              </a:rPr>
              <a:t>TRES</a:t>
            </a:r>
            <a:r>
              <a:rPr lang="en-US" sz="4000" b="0" i="0" u="none" strike="noStrike" dirty="0">
                <a:solidFill>
                  <a:srgbClr val="444444"/>
                </a:solidFill>
                <a:latin typeface="Arial Black" panose="020B0A04020102020204" pitchFamily="34" charset="0"/>
                <a:ea typeface="Arial"/>
                <a:cs typeface="Aldhabi" panose="020B0604020202020204" pitchFamily="2" charset="-78"/>
                <a:sym typeface="Arial"/>
              </a:rPr>
              <a:t> was created to bring classic and trendy looks at an affordable rate to the everyday women looking to slay her day. Tieakia’s overall goal with </a:t>
            </a:r>
            <a:r>
              <a:rPr lang="en-US" sz="4000" dirty="0">
                <a:solidFill>
                  <a:srgbClr val="444444"/>
                </a:solidFill>
                <a:latin typeface="Arial Black" panose="020B0A04020102020204" pitchFamily="34" charset="0"/>
                <a:ea typeface="Arial"/>
                <a:cs typeface="Aldhabi" panose="020B0604020202020204" pitchFamily="2" charset="-78"/>
                <a:sym typeface="Arial"/>
              </a:rPr>
              <a:t>TRES</a:t>
            </a:r>
            <a:r>
              <a:rPr lang="en-US" sz="4000" b="0" i="0" u="none" strike="noStrike" dirty="0">
                <a:solidFill>
                  <a:srgbClr val="444444"/>
                </a:solidFill>
                <a:latin typeface="Arial Black" panose="020B0A04020102020204" pitchFamily="34" charset="0"/>
                <a:ea typeface="Arial"/>
                <a:cs typeface="Aldhabi" panose="020B0604020202020204" pitchFamily="2" charset="-78"/>
                <a:sym typeface="Arial"/>
              </a:rPr>
              <a:t> is to assist women in becoming their own boss through direct selling, while providing a seamless online shopping experience with a wide range of unique fashion and beauty products.</a:t>
            </a:r>
            <a:endParaRPr sz="4000" b="0" dirty="0">
              <a:latin typeface="Arial Black" panose="020B0A04020102020204" pitchFamily="34" charset="0"/>
              <a:ea typeface="Arial"/>
              <a:cs typeface="Aldhabi" panose="020B0604020202020204" pitchFamily="2" charset="-78"/>
              <a:sym typeface="Arial"/>
            </a:endParaRPr>
          </a:p>
          <a:p>
            <a:pPr marL="0" lvl="0" indent="0" algn="l" rtl="0">
              <a:lnSpc>
                <a:spcPct val="130000"/>
              </a:lnSpc>
              <a:spcBef>
                <a:spcPts val="0"/>
              </a:spcBef>
              <a:spcAft>
                <a:spcPts val="0"/>
              </a:spcAft>
              <a:buClr>
                <a:srgbClr val="444444"/>
              </a:buClr>
              <a:buSzPts val="1100"/>
              <a:buNone/>
            </a:pPr>
            <a:r>
              <a:rPr lang="en-US" sz="4000" b="0" i="0" u="none" strike="noStrike" dirty="0">
                <a:solidFill>
                  <a:srgbClr val="444444"/>
                </a:solidFill>
                <a:latin typeface="Arial Black" panose="020B0A04020102020204" pitchFamily="34" charset="0"/>
                <a:ea typeface="Arial"/>
                <a:cs typeface="Aldhabi" panose="020B0604020202020204" pitchFamily="2" charset="-78"/>
                <a:sym typeface="Arial"/>
              </a:rPr>
              <a:t>Tieakia holds a BS in Political Science &amp; Accounting from Penn State University, along with a Masters in Accounting specializing in Audit. She has a lovely family, a husband, Jeffrey, and three beautiful children; Jayden, Jayla and Jayana, as well as a Silky Terrier; Lexi. She is an avid sports fan, and currently resides in Georgia.</a:t>
            </a:r>
            <a:endParaRPr sz="4000" b="0" dirty="0">
              <a:latin typeface="Arial Black" panose="020B0A04020102020204" pitchFamily="34" charset="0"/>
              <a:ea typeface="Arial"/>
              <a:cs typeface="Aldhabi" panose="020B0604020202020204" pitchFamily="2" charset="-78"/>
              <a:sym typeface="Arial"/>
            </a:endParaRPr>
          </a:p>
          <a:p>
            <a:pPr marL="0" lvl="0" indent="0" algn="l" rtl="0">
              <a:lnSpc>
                <a:spcPct val="130000"/>
              </a:lnSpc>
              <a:spcBef>
                <a:spcPts val="2100"/>
              </a:spcBef>
              <a:spcAft>
                <a:spcPts val="0"/>
              </a:spcAft>
              <a:buClr>
                <a:schemeClr val="dk1"/>
              </a:buClr>
              <a:buSzPts val="350"/>
              <a:buNone/>
            </a:pPr>
            <a:br>
              <a:rPr lang="en-US" sz="350" dirty="0"/>
            </a:br>
            <a:endParaRPr sz="350" dirty="0"/>
          </a:p>
        </p:txBody>
      </p:sp>
      <p:sp>
        <p:nvSpPr>
          <p:cNvPr id="156" name="Google Shape;156;p2"/>
          <p:cNvSpPr txBox="1">
            <a:spLocks noGrp="1"/>
          </p:cNvSpPr>
          <p:nvPr>
            <p:ph type="body" idx="4"/>
          </p:nvPr>
        </p:nvSpPr>
        <p:spPr>
          <a:prstGeom prst="rect">
            <a:avLst/>
          </a:prstGeom>
          <a:noFill/>
          <a:ln>
            <a:noFill/>
          </a:ln>
        </p:spPr>
        <p:txBody>
          <a:bodyPr spcFirstLastPara="1" wrap="square" lIns="91425" tIns="0" rIns="91425" bIns="0" anchor="ctr" anchorCtr="0">
            <a:noAutofit/>
          </a:bodyPr>
          <a:lstStyle/>
          <a:p>
            <a:pPr marL="0" lvl="0" indent="0" algn="ctr" rtl="0">
              <a:lnSpc>
                <a:spcPct val="100000"/>
              </a:lnSpc>
              <a:spcBef>
                <a:spcPts val="0"/>
              </a:spcBef>
              <a:spcAft>
                <a:spcPts val="0"/>
              </a:spcAft>
              <a:buClr>
                <a:srgbClr val="262626"/>
              </a:buClr>
              <a:buSzPts val="1800"/>
              <a:buNone/>
            </a:pPr>
            <a:r>
              <a:rPr lang="en-US"/>
              <a:t>ROCKIE SAPP</a:t>
            </a:r>
            <a:endParaRPr/>
          </a:p>
        </p:txBody>
      </p:sp>
      <p:sp>
        <p:nvSpPr>
          <p:cNvPr id="157" name="Google Shape;157;p2"/>
          <p:cNvSpPr txBox="1">
            <a:spLocks noGrp="1"/>
          </p:cNvSpPr>
          <p:nvPr>
            <p:ph type="body" idx="5"/>
          </p:nvPr>
        </p:nvSpPr>
        <p:spPr>
          <a:xfrm>
            <a:off x="6612365" y="3429001"/>
            <a:ext cx="4979928" cy="3295962"/>
          </a:xfrm>
          <a:prstGeom prst="rect">
            <a:avLst/>
          </a:prstGeom>
          <a:noFill/>
          <a:ln>
            <a:noFill/>
          </a:ln>
        </p:spPr>
        <p:txBody>
          <a:bodyPr spcFirstLastPara="1" wrap="square" lIns="91425" tIns="45700" rIns="91425" bIns="45700" anchor="t" anchorCtr="0">
            <a:noAutofit/>
          </a:bodyPr>
          <a:lstStyle/>
          <a:p>
            <a:pPr marL="0" indent="0">
              <a:lnSpc>
                <a:spcPct val="110000"/>
              </a:lnSpc>
              <a:spcBef>
                <a:spcPts val="0"/>
              </a:spcBef>
              <a:buClr>
                <a:srgbClr val="444444"/>
              </a:buClr>
              <a:buSzPts val="1100"/>
            </a:pPr>
            <a:r>
              <a:rPr lang="en-US" sz="1000" dirty="0" err="1">
                <a:solidFill>
                  <a:srgbClr val="444444"/>
                </a:solidFill>
                <a:latin typeface="Arial Black" panose="020B0A04020102020204" pitchFamily="34" charset="0"/>
                <a:cs typeface="Aldhabi" panose="020B0604020202020204" pitchFamily="2" charset="-78"/>
                <a:sym typeface="Arial"/>
              </a:rPr>
              <a:t>Rockie</a:t>
            </a:r>
            <a:r>
              <a:rPr lang="en-US" sz="1000" dirty="0">
                <a:solidFill>
                  <a:srgbClr val="444444"/>
                </a:solidFill>
                <a:latin typeface="Arial Black" panose="020B0A04020102020204" pitchFamily="34" charset="0"/>
                <a:cs typeface="Aldhabi" panose="020B0604020202020204" pitchFamily="2" charset="-78"/>
                <a:sym typeface="Arial"/>
              </a:rPr>
              <a:t> Sapp grew up as a military man’s daughter. Because of this there was a lot of moving around in the early years of her life. </a:t>
            </a:r>
            <a:r>
              <a:rPr lang="en-US" sz="1000" dirty="0" err="1">
                <a:solidFill>
                  <a:srgbClr val="444444"/>
                </a:solidFill>
                <a:latin typeface="Arial Black" panose="020B0A04020102020204" pitchFamily="34" charset="0"/>
                <a:cs typeface="Aldhabi" panose="020B0604020202020204" pitchFamily="2" charset="-78"/>
                <a:sym typeface="Arial"/>
              </a:rPr>
              <a:t>Rockie</a:t>
            </a:r>
            <a:r>
              <a:rPr lang="en-US" sz="1000" dirty="0">
                <a:solidFill>
                  <a:srgbClr val="444444"/>
                </a:solidFill>
                <a:latin typeface="Arial Black" panose="020B0A04020102020204" pitchFamily="34" charset="0"/>
                <a:cs typeface="Aldhabi" panose="020B0604020202020204" pitchFamily="2" charset="-78"/>
                <a:sym typeface="Arial"/>
              </a:rPr>
              <a:t> attended UGA for both Marketing and Broadcast Journalism. She considers herself more of an “artsy” individual. Prior to joining as the Co-Owner/CEO of Glam Her she expressed herself as a Photographer, Muralist, Actress/Model and Anchor. Having appeared in television shows and hosting a handful of lifestyle based and entertainment news programs. She has a passionate love for makeup (both beauty and FX) and feels it is an art form and way of expression. She truly looks forward to spreading her wings and reaching new and exciting levels with Glam Her and the Glam Her representatives. In addition to running Glam Her she deeply enjoys spending time with her amazing Husband, beautiful children and what she feels is the world's best dog.</a:t>
            </a:r>
            <a:endParaRPr sz="1000" dirty="0">
              <a:solidFill>
                <a:srgbClr val="444444"/>
              </a:solidFill>
              <a:latin typeface="Arial Black" panose="020B0A04020102020204" pitchFamily="34" charset="0"/>
              <a:cs typeface="Aldhabi" panose="020B0604020202020204" pitchFamily="2" charset="-78"/>
            </a:endParaRPr>
          </a:p>
          <a:p>
            <a:pPr marL="0" lvl="0" indent="0" algn="l" rtl="0">
              <a:lnSpc>
                <a:spcPct val="150000"/>
              </a:lnSpc>
              <a:spcBef>
                <a:spcPts val="1000"/>
              </a:spcBef>
              <a:spcAft>
                <a:spcPts val="0"/>
              </a:spcAft>
              <a:buClr>
                <a:schemeClr val="dk1"/>
              </a:buClr>
              <a:buSzPts val="1100"/>
              <a:buNone/>
            </a:pPr>
            <a:br>
              <a:rPr lang="en-US" sz="1100" dirty="0"/>
            </a:br>
            <a:endParaRPr sz="1100" dirty="0"/>
          </a:p>
        </p:txBody>
      </p:sp>
      <p:sp>
        <p:nvSpPr>
          <p:cNvPr id="158" name="Google Shape;158;p2"/>
          <p:cNvSpPr txBox="1">
            <a:spLocks noGrp="1"/>
          </p:cNvSpPr>
          <p:nvPr>
            <p:ph type="title"/>
          </p:nvPr>
        </p:nvSpPr>
        <p:spPr>
          <a:prstGeom prst="rect">
            <a:avLst/>
          </a:prstGeom>
          <a:noFill/>
          <a:ln>
            <a:noFill/>
          </a:ln>
        </p:spPr>
        <p:txBody>
          <a:bodyPr spcFirstLastPara="1" wrap="square" lIns="91425" tIns="0" rIns="91425" bIns="0" anchor="ctr" anchorCtr="0">
            <a:noAutofit/>
          </a:bodyPr>
          <a:lstStyle/>
          <a:p>
            <a:pPr marL="0" lvl="0" indent="0" algn="ctr" rtl="0">
              <a:lnSpc>
                <a:spcPct val="90000"/>
              </a:lnSpc>
              <a:spcBef>
                <a:spcPts val="0"/>
              </a:spcBef>
              <a:spcAft>
                <a:spcPts val="0"/>
              </a:spcAft>
              <a:buClr>
                <a:srgbClr val="262626"/>
              </a:buClr>
              <a:buSzPts val="1800"/>
              <a:buFont typeface="Calibri"/>
              <a:buNone/>
            </a:pPr>
            <a:r>
              <a:rPr lang="en-US" dirty="0"/>
              <a:t>TIEAKIA SIMONE CASTRO</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Active Vs. Inactive Status</a:t>
            </a:r>
            <a:endParaRPr/>
          </a:p>
        </p:txBody>
      </p:sp>
      <p:sp>
        <p:nvSpPr>
          <p:cNvPr id="164" name="Google Shape;164;p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800"/>
              <a:buNone/>
            </a:pPr>
            <a:r>
              <a:rPr lang="en-US" dirty="0">
                <a:solidFill>
                  <a:schemeClr val="accent1"/>
                </a:solidFill>
              </a:rPr>
              <a:t>Active Status</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400"/>
              <a:buNone/>
            </a:pPr>
            <a:r>
              <a:rPr lang="en-US" sz="2400" dirty="0"/>
              <a:t>All Affiliates are required to have $100 in sales monthly and a combined sales of $100 x the number of months as a Sales Affiliate. For example, if an affiliate has been an affiliate for 3 months, they should have a combined $300 in sales to be recognized as an Active Affiliate. There is a Sales Affiliate incentive that can decrease sales requirement by up to $50 (see later slide).</a:t>
            </a:r>
            <a:endParaRPr dirty="0"/>
          </a:p>
        </p:txBody>
      </p:sp>
      <p:sp>
        <p:nvSpPr>
          <p:cNvPr id="165" name="Google Shape;165;p3"/>
          <p:cNvSpPr txBox="1">
            <a:spLocks noGrp="1"/>
          </p:cNvSpPr>
          <p:nvPr>
            <p:ph type="body" idx="2"/>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800"/>
              <a:buNone/>
            </a:pPr>
            <a:r>
              <a:rPr lang="en-US" dirty="0">
                <a:solidFill>
                  <a:schemeClr val="accent1"/>
                </a:solidFill>
              </a:rPr>
              <a:t>Inactive Status</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400"/>
              <a:buNone/>
            </a:pPr>
            <a:r>
              <a:rPr lang="en-US" sz="2400" dirty="0"/>
              <a:t>Any Affiliate that does not meet their month-to-month requirement of sales (that requirement is $100 monthly and $100 x the number of months an affiliate). </a:t>
            </a:r>
            <a:endParaRPr dirty="0"/>
          </a:p>
          <a:p>
            <a:pPr marL="0" lvl="0" indent="0" algn="l" rtl="0">
              <a:lnSpc>
                <a:spcPct val="90000"/>
              </a:lnSpc>
              <a:spcBef>
                <a:spcPts val="1000"/>
              </a:spcBef>
              <a:spcAft>
                <a:spcPts val="0"/>
              </a:spcAft>
              <a:buClr>
                <a:schemeClr val="dk1"/>
              </a:buClr>
              <a:buSzPts val="2400"/>
              <a:buNone/>
            </a:pPr>
            <a:r>
              <a:rPr lang="en-US" sz="2400" dirty="0"/>
              <a:t> Any Affiliate that is In-Active can only be In-Active for 3 consecutive months. After that period, their membership will be de-activated. You will only be able to join again once you have been de-activated for more than 90 days.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4"/>
          <p:cNvSpPr/>
          <p:nvPr/>
        </p:nvSpPr>
        <p:spPr>
          <a:xfrm>
            <a:off x="-1969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4"/>
          <p:cNvSpPr txBox="1">
            <a:spLocks noGrp="1"/>
          </p:cNvSpPr>
          <p:nvPr>
            <p:ph type="title"/>
          </p:nvPr>
        </p:nvSpPr>
        <p:spPr>
          <a:xfrm>
            <a:off x="957417" y="369310"/>
            <a:ext cx="10277165" cy="9652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ts val="5200"/>
              <a:buFont typeface="Calibri"/>
              <a:buNone/>
            </a:pPr>
            <a:r>
              <a:rPr lang="en-US" sz="5200" dirty="0">
                <a:solidFill>
                  <a:schemeClr val="tx1"/>
                </a:solidFill>
                <a:latin typeface="Calibri"/>
                <a:ea typeface="Calibri"/>
                <a:cs typeface="Calibri"/>
                <a:sym typeface="Calibri"/>
              </a:rPr>
              <a:t>TRES Affiliate Levels of Membership</a:t>
            </a:r>
            <a:endParaRPr dirty="0">
              <a:solidFill>
                <a:schemeClr val="tx1"/>
              </a:solidFill>
            </a:endParaRPr>
          </a:p>
        </p:txBody>
      </p:sp>
      <p:graphicFrame>
        <p:nvGraphicFramePr>
          <p:cNvPr id="172" name="Google Shape;172;p4"/>
          <p:cNvGraphicFramePr/>
          <p:nvPr>
            <p:extLst>
              <p:ext uri="{D42A27DB-BD31-4B8C-83A1-F6EECF244321}">
                <p14:modId xmlns:p14="http://schemas.microsoft.com/office/powerpoint/2010/main" val="417607254"/>
              </p:ext>
            </p:extLst>
          </p:nvPr>
        </p:nvGraphicFramePr>
        <p:xfrm>
          <a:off x="948853" y="1395319"/>
          <a:ext cx="10386925" cy="3780154"/>
        </p:xfrm>
        <a:graphic>
          <a:graphicData uri="http://schemas.openxmlformats.org/drawingml/2006/table">
            <a:tbl>
              <a:tblPr firstRow="1" bandRow="1">
                <a:noFill/>
                <a:tableStyleId>{A0542023-4EAE-47AA-8504-2CB8D2471BFF}</a:tableStyleId>
              </a:tblPr>
              <a:tblGrid>
                <a:gridCol w="1861625">
                  <a:extLst>
                    <a:ext uri="{9D8B030D-6E8A-4147-A177-3AD203B41FA5}">
                      <a16:colId xmlns:a16="http://schemas.microsoft.com/office/drawing/2014/main" val="20000"/>
                    </a:ext>
                  </a:extLst>
                </a:gridCol>
                <a:gridCol w="2127650">
                  <a:extLst>
                    <a:ext uri="{9D8B030D-6E8A-4147-A177-3AD203B41FA5}">
                      <a16:colId xmlns:a16="http://schemas.microsoft.com/office/drawing/2014/main" val="20001"/>
                    </a:ext>
                  </a:extLst>
                </a:gridCol>
                <a:gridCol w="2127650">
                  <a:extLst>
                    <a:ext uri="{9D8B030D-6E8A-4147-A177-3AD203B41FA5}">
                      <a16:colId xmlns:a16="http://schemas.microsoft.com/office/drawing/2014/main" val="20002"/>
                    </a:ext>
                  </a:extLst>
                </a:gridCol>
                <a:gridCol w="2135000">
                  <a:extLst>
                    <a:ext uri="{9D8B030D-6E8A-4147-A177-3AD203B41FA5}">
                      <a16:colId xmlns:a16="http://schemas.microsoft.com/office/drawing/2014/main" val="20003"/>
                    </a:ext>
                  </a:extLst>
                </a:gridCol>
                <a:gridCol w="2135000">
                  <a:extLst>
                    <a:ext uri="{9D8B030D-6E8A-4147-A177-3AD203B41FA5}">
                      <a16:colId xmlns:a16="http://schemas.microsoft.com/office/drawing/2014/main" val="20004"/>
                    </a:ext>
                  </a:extLst>
                </a:gridCol>
              </a:tblGrid>
              <a:tr h="323481">
                <a:tc>
                  <a:txBody>
                    <a:bodyPr/>
                    <a:lstStyle/>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TRES Rookie</a:t>
                      </a:r>
                      <a:endParaRPr sz="1800" b="0" i="0" u="none" strike="noStrike" cap="none" dirty="0">
                        <a:solidFill>
                          <a:schemeClr val="lt2"/>
                        </a:solidFill>
                        <a:latin typeface="Calibri"/>
                        <a:ea typeface="Calibri"/>
                        <a:cs typeface="Calibri"/>
                        <a:sym typeface="Calibri"/>
                      </a:endParaRPr>
                    </a:p>
                  </a:txBody>
                  <a:tcPr marL="47500" marR="47500" marT="26425" marB="264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TRES All Star</a:t>
                      </a:r>
                      <a:endParaRPr sz="1800" b="0" i="0" u="none" strike="noStrike" cap="none" dirty="0">
                        <a:solidFill>
                          <a:schemeClr val="lt2"/>
                        </a:solidFill>
                        <a:latin typeface="Calibri"/>
                        <a:ea typeface="Calibri"/>
                        <a:cs typeface="Calibri"/>
                        <a:sym typeface="Calibri"/>
                      </a:endParaRPr>
                    </a:p>
                  </a:txBody>
                  <a:tcPr marL="47500" marR="47500" marT="26425" marB="26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TRES Super Star</a:t>
                      </a:r>
                      <a:endParaRPr sz="1800" b="0" i="0" u="none" strike="noStrike" cap="none" dirty="0">
                        <a:solidFill>
                          <a:schemeClr val="lt2"/>
                        </a:solidFill>
                        <a:latin typeface="Calibri"/>
                        <a:ea typeface="Calibri"/>
                        <a:cs typeface="Calibri"/>
                        <a:sym typeface="Calibri"/>
                      </a:endParaRPr>
                    </a:p>
                  </a:txBody>
                  <a:tcPr marL="47500" marR="47500" marT="26425" marB="26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TRES Elite</a:t>
                      </a:r>
                      <a:endParaRPr sz="1800" b="0" i="0" u="none" strike="noStrike" cap="none" dirty="0">
                        <a:solidFill>
                          <a:schemeClr val="lt2"/>
                        </a:solidFill>
                        <a:latin typeface="Calibri"/>
                        <a:ea typeface="Calibri"/>
                        <a:cs typeface="Calibri"/>
                        <a:sym typeface="Calibri"/>
                      </a:endParaRPr>
                    </a:p>
                  </a:txBody>
                  <a:tcPr marL="47500" marR="47500" marT="26425" marB="26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TRES Legend</a:t>
                      </a:r>
                      <a:endParaRPr sz="1800" b="0" i="0" u="none" strike="noStrike" cap="none" dirty="0">
                        <a:solidFill>
                          <a:schemeClr val="lt2"/>
                        </a:solidFill>
                        <a:latin typeface="Calibri"/>
                        <a:ea typeface="Calibri"/>
                        <a:cs typeface="Calibri"/>
                        <a:sym typeface="Calibri"/>
                      </a:endParaRPr>
                    </a:p>
                  </a:txBody>
                  <a:tcPr marL="47500" marR="47500" marT="26425" marB="264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83754">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u="none" strike="noStrike" cap="none" dirty="0">
                          <a:latin typeface="Calibri"/>
                          <a:ea typeface="Calibri"/>
                          <a:cs typeface="Calibri"/>
                          <a:sym typeface="Calibri"/>
                        </a:rPr>
                        <a:t>Enrollment process completed</a:t>
                      </a:r>
                      <a:endParaRPr sz="1100" b="0" i="0" u="none" strike="noStrike" cap="none" dirty="0">
                        <a:solidFill>
                          <a:schemeClr val="lt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dirty="0"/>
                        <a:t>6</a:t>
                      </a:r>
                      <a:r>
                        <a:rPr lang="en-US" sz="1100" b="0" u="none" strike="noStrike" cap="none" dirty="0">
                          <a:latin typeface="Calibri"/>
                          <a:ea typeface="Calibri"/>
                          <a:cs typeface="Calibri"/>
                          <a:sym typeface="Calibri"/>
                        </a:rPr>
                        <a:t> consecutive active months at previous level</a:t>
                      </a:r>
                      <a:endParaRPr sz="1100" b="0" i="0" u="none" strike="noStrike" cap="none" dirty="0">
                        <a:solidFill>
                          <a:schemeClr val="lt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dirty="0"/>
                        <a:t>6</a:t>
                      </a:r>
                      <a:r>
                        <a:rPr lang="en-US" sz="1100" b="0" u="none" strike="noStrike" cap="none" dirty="0">
                          <a:latin typeface="Calibri"/>
                          <a:ea typeface="Calibri"/>
                          <a:cs typeface="Calibri"/>
                          <a:sym typeface="Calibri"/>
                        </a:rPr>
                        <a:t> consecutive active months at previous level</a:t>
                      </a:r>
                      <a:endParaRPr sz="1100" b="0" i="0" u="none" strike="noStrike" cap="none" dirty="0">
                        <a:solidFill>
                          <a:schemeClr val="lt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u="none" strike="noStrike" cap="none" dirty="0">
                          <a:latin typeface="Calibri"/>
                          <a:ea typeface="Calibri"/>
                          <a:cs typeface="Calibri"/>
                          <a:sym typeface="Calibri"/>
                        </a:rPr>
                        <a:t>By invitation only</a:t>
                      </a:r>
                      <a:endParaRPr sz="1100" b="0" i="0" u="none" strike="noStrike" cap="none" dirty="0">
                        <a:solidFill>
                          <a:schemeClr val="lt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u="none" strike="noStrike" cap="none" dirty="0">
                          <a:solidFill>
                            <a:schemeClr val="dk1"/>
                          </a:solidFill>
                          <a:latin typeface="Calibri"/>
                          <a:ea typeface="Calibri"/>
                          <a:cs typeface="Calibri"/>
                          <a:sym typeface="Calibri"/>
                        </a:rPr>
                        <a:t>By invitation only</a:t>
                      </a:r>
                      <a:endParaRPr sz="11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lt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549504">
                <a:tc>
                  <a:txBody>
                    <a:bodyPr/>
                    <a:lstStyle/>
                    <a:p>
                      <a:pPr marL="0" marR="0" lvl="0" indent="0" algn="ctr" rtl="0">
                        <a:lnSpc>
                          <a:spcPct val="100000"/>
                        </a:lnSpc>
                        <a:spcBef>
                          <a:spcPts val="0"/>
                        </a:spcBef>
                        <a:spcAft>
                          <a:spcPts val="0"/>
                        </a:spcAft>
                        <a:buClr>
                          <a:schemeClr val="lt1"/>
                        </a:buClr>
                        <a:buSzPts val="1100"/>
                        <a:buFont typeface="Calibri"/>
                        <a:buNone/>
                      </a:pPr>
                      <a:r>
                        <a:rPr lang="en-US" sz="1100" b="0" i="0" u="none" strike="noStrike" cap="none" dirty="0">
                          <a:solidFill>
                            <a:schemeClr val="lt1"/>
                          </a:solidFill>
                          <a:latin typeface="Calibri"/>
                          <a:ea typeface="Calibri"/>
                          <a:cs typeface="Calibri"/>
                          <a:sym typeface="Calibri"/>
                        </a:rPr>
                        <a:t>11111</a:t>
                      </a:r>
                      <a:endParaRPr dirty="0"/>
                    </a:p>
                    <a:p>
                      <a:pPr marL="0" marR="0" lvl="0" indent="0" algn="ctr" rtl="0">
                        <a:lnSpc>
                          <a:spcPct val="100000"/>
                        </a:lnSpc>
                        <a:spcBef>
                          <a:spcPts val="0"/>
                        </a:spcBef>
                        <a:spcAft>
                          <a:spcPts val="0"/>
                        </a:spcAft>
                        <a:buClr>
                          <a:schemeClr val="lt1"/>
                        </a:buClr>
                        <a:buSzPts val="1100"/>
                        <a:buFont typeface="Calibri"/>
                        <a:buNone/>
                      </a:pPr>
                      <a:r>
                        <a:rPr lang="en-US" sz="1100" b="0" i="0" u="none" strike="noStrike" cap="none" dirty="0">
                          <a:solidFill>
                            <a:schemeClr val="lt1"/>
                          </a:solidFill>
                          <a:latin typeface="Calibri"/>
                          <a:ea typeface="Calibri"/>
                          <a:cs typeface="Calibri"/>
                          <a:sym typeface="Calibri"/>
                        </a:rPr>
                        <a:t>11</a:t>
                      </a:r>
                      <a:r>
                        <a:rPr lang="en-US" sz="1100" b="0" i="0" u="none" strike="noStrike" cap="none" dirty="0">
                          <a:solidFill>
                            <a:schemeClr val="dk1"/>
                          </a:solidFill>
                          <a:latin typeface="Calibri"/>
                          <a:ea typeface="Calibri"/>
                          <a:cs typeface="Calibri"/>
                          <a:sym typeface="Calibri"/>
                        </a:rPr>
                        <a:t>15</a:t>
                      </a:r>
                      <a:r>
                        <a:rPr lang="en-US" sz="1100" b="0" u="none" strike="noStrike" cap="none" dirty="0">
                          <a:solidFill>
                            <a:schemeClr val="dk1"/>
                          </a:solidFill>
                          <a:latin typeface="Calibri"/>
                          <a:ea typeface="Calibri"/>
                          <a:cs typeface="Calibri"/>
                          <a:sym typeface="Calibri"/>
                        </a:rPr>
                        <a:t>% Commission </a:t>
                      </a:r>
                      <a:endParaRPr sz="11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100"/>
                        <a:buFont typeface="Calibri"/>
                        <a:buNone/>
                      </a:pPr>
                      <a:r>
                        <a:rPr lang="en-US" sz="1100" b="0" i="0" u="none" strike="noStrike" cap="none" dirty="0">
                          <a:solidFill>
                            <a:schemeClr val="lt1"/>
                          </a:solidFill>
                          <a:latin typeface="Calibri"/>
                          <a:ea typeface="Calibri"/>
                          <a:cs typeface="Calibri"/>
                          <a:sym typeface="Calibri"/>
                        </a:rPr>
                        <a:t>13456788</a:t>
                      </a:r>
                      <a:endParaRPr sz="1100" b="0" i="0" u="none" strike="noStrike" cap="none" dirty="0">
                        <a:solidFill>
                          <a:schemeClr val="lt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u="none" strike="noStrike" cap="none" dirty="0">
                          <a:latin typeface="Calibri"/>
                          <a:ea typeface="Calibri"/>
                          <a:cs typeface="Calibri"/>
                          <a:sym typeface="Calibri"/>
                        </a:rPr>
                        <a:t>18% Commission </a:t>
                      </a:r>
                      <a:endParaRPr sz="1100" b="0" i="0" u="none" strike="noStrike" cap="none" dirty="0">
                        <a:solidFill>
                          <a:schemeClr val="lt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u="none" strike="noStrike" cap="none" dirty="0">
                          <a:latin typeface="Calibri"/>
                          <a:ea typeface="Calibri"/>
                          <a:cs typeface="Calibri"/>
                          <a:sym typeface="Calibri"/>
                        </a:rPr>
                        <a:t>20% Commission</a:t>
                      </a:r>
                      <a:endParaRPr sz="1100" b="0" i="0" u="none" strike="noStrike" cap="none" dirty="0">
                        <a:solidFill>
                          <a:schemeClr val="lt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u="none" strike="noStrike" cap="none" dirty="0">
                          <a:latin typeface="Calibri"/>
                          <a:ea typeface="Calibri"/>
                          <a:cs typeface="Calibri"/>
                          <a:sym typeface="Calibri"/>
                        </a:rPr>
                        <a:t>25% Commission</a:t>
                      </a:r>
                      <a:endParaRPr sz="1100" b="0" i="0" u="none" strike="noStrike" cap="none" dirty="0">
                        <a:solidFill>
                          <a:schemeClr val="lt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u="none" strike="noStrike" cap="none" dirty="0">
                          <a:solidFill>
                            <a:schemeClr val="dk1"/>
                          </a:solidFill>
                          <a:latin typeface="Calibri"/>
                          <a:ea typeface="Calibri"/>
                          <a:cs typeface="Calibri"/>
                          <a:sym typeface="Calibri"/>
                        </a:rPr>
                        <a:t>25% Commission</a:t>
                      </a:r>
                      <a:endParaRPr sz="11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lt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49504">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i="0" u="none" strike="noStrike" cap="none" dirty="0">
                          <a:solidFill>
                            <a:schemeClr val="dk1"/>
                          </a:solidFill>
                          <a:latin typeface="Calibri"/>
                          <a:ea typeface="Calibri"/>
                          <a:cs typeface="Calibri"/>
                          <a:sym typeface="Calibri"/>
                        </a:rPr>
                        <a:t>Wholesale Incentive</a:t>
                      </a:r>
                      <a:endParaRPr sz="1100" b="0" i="0" u="none" strike="noStrike" cap="none" dirty="0">
                        <a:solidFill>
                          <a:schemeClr val="dk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i="0" u="none" strike="noStrike" cap="none" dirty="0">
                          <a:solidFill>
                            <a:schemeClr val="tx1"/>
                          </a:solidFill>
                          <a:latin typeface="Calibri"/>
                          <a:ea typeface="Calibri"/>
                          <a:cs typeface="Calibri"/>
                          <a:sym typeface="Calibri"/>
                        </a:rPr>
                        <a:t>Wholesale Incentive</a:t>
                      </a: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i="0" u="none" strike="noStrike" cap="none" dirty="0">
                          <a:solidFill>
                            <a:schemeClr val="tx1"/>
                          </a:solidFill>
                          <a:latin typeface="Calibri"/>
                          <a:ea typeface="Calibri"/>
                          <a:cs typeface="Calibri"/>
                          <a:sym typeface="Calibri"/>
                        </a:rPr>
                        <a:t>Wholesale Incentive</a:t>
                      </a: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defTabSz="914400" rtl="0" eaLnBrk="1" latinLnBrk="0" hangingPunct="1">
                        <a:lnSpc>
                          <a:spcPct val="100000"/>
                        </a:lnSpc>
                        <a:spcBef>
                          <a:spcPts val="0"/>
                        </a:spcBef>
                        <a:spcAft>
                          <a:spcPts val="0"/>
                        </a:spcAft>
                        <a:buClr>
                          <a:schemeClr val="dk1"/>
                        </a:buClr>
                        <a:buSzPts val="1100"/>
                        <a:buFont typeface="Calibri"/>
                        <a:buNone/>
                      </a:pPr>
                      <a:endParaRPr lang="en-US" sz="1100" b="0" i="0" u="none" strike="noStrike" kern="1200" cap="none" dirty="0">
                        <a:solidFill>
                          <a:schemeClr val="tx1"/>
                        </a:solidFill>
                        <a:latin typeface="Calibri"/>
                        <a:ea typeface="Calibri"/>
                        <a:cs typeface="Calibri"/>
                        <a:sym typeface="Calibri"/>
                      </a:endParaRPr>
                    </a:p>
                    <a:p>
                      <a:pPr marL="0" marR="0" lvl="0" indent="0" algn="ctr" defTabSz="914400" rtl="0" eaLnBrk="1" latinLnBrk="0" hangingPunct="1">
                        <a:lnSpc>
                          <a:spcPct val="100000"/>
                        </a:lnSpc>
                        <a:spcBef>
                          <a:spcPts val="0"/>
                        </a:spcBef>
                        <a:spcAft>
                          <a:spcPts val="0"/>
                        </a:spcAft>
                        <a:buClr>
                          <a:schemeClr val="dk1"/>
                        </a:buClr>
                        <a:buSzPts val="1100"/>
                        <a:buFont typeface="Calibri"/>
                        <a:buNone/>
                      </a:pPr>
                      <a:r>
                        <a:rPr lang="en-US" sz="1100" b="0" i="0" u="none" strike="noStrike" kern="1200" cap="none" dirty="0">
                          <a:solidFill>
                            <a:schemeClr val="tx1"/>
                          </a:solidFill>
                          <a:latin typeface="Calibri"/>
                          <a:ea typeface="Calibri"/>
                          <a:cs typeface="Calibri"/>
                          <a:sym typeface="Calibri"/>
                        </a:rPr>
                        <a:t>Wholesale Incentive</a:t>
                      </a:r>
                      <a:endParaRPr sz="1100" b="0" i="0" u="none" strike="noStrike" kern="1200" cap="none"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Calibri"/>
                        <a:buNone/>
                      </a:pPr>
                      <a:endParaRPr sz="1100" b="0" i="0" u="none" strike="noStrike" kern="1200"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i="0" u="none" strike="noStrike" cap="none" dirty="0">
                          <a:solidFill>
                            <a:schemeClr val="tx1"/>
                          </a:solidFill>
                          <a:latin typeface="Calibri"/>
                          <a:ea typeface="Calibri"/>
                          <a:cs typeface="Calibri"/>
                          <a:sym typeface="Calibri"/>
                        </a:rPr>
                        <a:t>Wholesale Incentive</a:t>
                      </a: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25202">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i="0" u="none" strike="noStrike" cap="none" dirty="0">
                          <a:solidFill>
                            <a:schemeClr val="tx1"/>
                          </a:solidFill>
                          <a:latin typeface="Calibri"/>
                          <a:ea typeface="Calibri"/>
                          <a:cs typeface="Calibri"/>
                          <a:sym typeface="Calibri"/>
                        </a:rPr>
                        <a:t>3% Recruitment Rewards</a:t>
                      </a: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i="0" u="none" strike="noStrike" cap="none" dirty="0">
                          <a:solidFill>
                            <a:schemeClr val="tx1"/>
                          </a:solidFill>
                          <a:latin typeface="Calibri"/>
                          <a:ea typeface="Calibri"/>
                          <a:cs typeface="Calibri"/>
                          <a:sym typeface="Calibri"/>
                        </a:rPr>
                        <a:t>4% Recruitment Rewards</a:t>
                      </a: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i="0" u="none" strike="noStrike" cap="none" dirty="0">
                          <a:solidFill>
                            <a:schemeClr val="tx1"/>
                          </a:solidFill>
                          <a:latin typeface="Calibri"/>
                          <a:ea typeface="Calibri"/>
                          <a:cs typeface="Calibri"/>
                          <a:sym typeface="Calibri"/>
                        </a:rPr>
                        <a:t>5% Recruitment Rewards</a:t>
                      </a: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Calibri"/>
                        <a:buNone/>
                        <a:tabLst/>
                        <a:defRPr/>
                      </a:pPr>
                      <a:r>
                        <a:rPr lang="en-US" sz="1100" b="0" i="0" u="none" strike="noStrike" cap="none" dirty="0">
                          <a:solidFill>
                            <a:schemeClr val="tx1"/>
                          </a:solidFill>
                          <a:latin typeface="Calibri"/>
                          <a:ea typeface="Calibri"/>
                          <a:cs typeface="Calibri"/>
                          <a:sym typeface="Calibri"/>
                        </a:rPr>
                        <a:t>6% Recruitment Rewards</a:t>
                      </a: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i="0" u="none" strike="noStrike" cap="none" dirty="0">
                          <a:solidFill>
                            <a:schemeClr val="tx1"/>
                          </a:solidFill>
                          <a:latin typeface="Calibri"/>
                          <a:ea typeface="Calibri"/>
                          <a:cs typeface="Calibri"/>
                          <a:sym typeface="Calibri"/>
                        </a:rPr>
                        <a:t>7% Recruitment Rewards</a:t>
                      </a: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549504">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Calibri"/>
                        <a:buNone/>
                        <a:tabLst/>
                        <a:defRPr/>
                      </a:pPr>
                      <a:r>
                        <a:rPr lang="en-US" sz="1100" b="0" u="none" strike="noStrike" cap="none" dirty="0">
                          <a:solidFill>
                            <a:schemeClr val="tx1"/>
                          </a:solidFill>
                          <a:latin typeface="Calibri"/>
                          <a:ea typeface="Calibri"/>
                          <a:cs typeface="Calibri"/>
                          <a:sym typeface="Calibri"/>
                        </a:rPr>
                        <a:t>Meet &amp; Greet expenses will be reimbursed via Gift Card</a:t>
                      </a:r>
                      <a:endParaRPr lang="en-US" sz="1100" b="0" i="0" u="none" strike="noStrike" cap="none"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b="0" i="0" u="none" strike="noStrike" cap="none" dirty="0">
                          <a:solidFill>
                            <a:schemeClr val="tx1"/>
                          </a:solidFill>
                          <a:latin typeface="Calibri"/>
                          <a:ea typeface="Calibri"/>
                          <a:cs typeface="Calibri"/>
                          <a:sym typeface="Calibri"/>
                        </a:rPr>
                        <a:t>Quarterly Bonus Received via Gift Card</a:t>
                      </a: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25202">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26650">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218004">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chemeClr val="tx1"/>
                        </a:solidFill>
                        <a:latin typeface="Calibri"/>
                        <a:ea typeface="Calibri"/>
                        <a:cs typeface="Calibri"/>
                        <a:sym typeface="Calibri"/>
                      </a:endParaRPr>
                    </a:p>
                  </a:txBody>
                  <a:tcPr marL="45400" marR="45400" marT="26425" marB="26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73" name="Google Shape;173;p4"/>
          <p:cNvSpPr txBox="1"/>
          <p:nvPr/>
        </p:nvSpPr>
        <p:spPr>
          <a:xfrm>
            <a:off x="1201056" y="6316394"/>
            <a:ext cx="73098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a:p>
        </p:txBody>
      </p:sp>
      <p:sp>
        <p:nvSpPr>
          <p:cNvPr id="174" name="Google Shape;174;p4"/>
          <p:cNvSpPr txBox="1"/>
          <p:nvPr/>
        </p:nvSpPr>
        <p:spPr>
          <a:xfrm>
            <a:off x="1201056" y="5598942"/>
            <a:ext cx="1002496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a:p>
            <a:pPr marR="0" lvl="0" algn="l" rtl="0">
              <a:spcBef>
                <a:spcPts val="0"/>
              </a:spcBef>
              <a:spcAft>
                <a:spcPts val="0"/>
              </a:spcAft>
            </a:pPr>
            <a:r>
              <a:rPr lang="en-US" sz="1800" b="1" dirty="0">
                <a:latin typeface="Calibri"/>
                <a:ea typeface="Calibri"/>
                <a:cs typeface="Calibri"/>
                <a:sym typeface="Calibri"/>
              </a:rPr>
              <a:t>* Commission rates/incentives are at the sole discretion of the CEO’s and  can change at any time</a:t>
            </a:r>
          </a:p>
          <a:p>
            <a:pPr marR="0" lvl="0" algn="l" rtl="0">
              <a:spcBef>
                <a:spcPts val="0"/>
              </a:spcBef>
              <a:spcAft>
                <a:spcPts val="0"/>
              </a:spcAft>
            </a:pPr>
            <a:r>
              <a:rPr lang="en-US" b="1" dirty="0">
                <a:latin typeface="Calibri"/>
                <a:sym typeface="Calibri"/>
              </a:rPr>
              <a:t>* Membership Levels are adjusted quarterly </a:t>
            </a:r>
          </a:p>
          <a:p>
            <a:pPr marR="0" lvl="0" algn="l" rtl="0">
              <a:spcBef>
                <a:spcPts val="0"/>
              </a:spcBef>
              <a:spcAft>
                <a:spcPts val="0"/>
              </a:spcAft>
            </a:pPr>
            <a:r>
              <a:rPr lang="en-US" b="1" dirty="0">
                <a:latin typeface="Calibri"/>
                <a:sym typeface="Calibri"/>
              </a:rPr>
              <a:t>* Recruitment Rewards are in the form of a Gift Card and paid out quarterly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5"/>
          <p:cNvSpPr/>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0" name="Google Shape;180;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1" name="Google Shape;181;p5"/>
          <p:cNvSpPr txBox="1">
            <a:spLocks noGrp="1"/>
          </p:cNvSpPr>
          <p:nvPr>
            <p:ph type="title"/>
          </p:nvPr>
        </p:nvSpPr>
        <p:spPr>
          <a:xfrm>
            <a:off x="6094105" y="802955"/>
            <a:ext cx="4977976" cy="14540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n-US" sz="4400" dirty="0">
                <a:solidFill>
                  <a:schemeClr val="accent1"/>
                </a:solidFill>
              </a:rPr>
              <a:t>Commission</a:t>
            </a:r>
            <a:endParaRPr dirty="0"/>
          </a:p>
        </p:txBody>
      </p:sp>
      <p:sp>
        <p:nvSpPr>
          <p:cNvPr id="182" name="Google Shape;182;p5"/>
          <p:cNvSpPr/>
          <p:nvPr/>
        </p:nvSpPr>
        <p:spPr>
          <a:xfrm>
            <a:off x="0" y="738619"/>
            <a:ext cx="5170206" cy="5400962"/>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5"/>
          <p:cNvPicPr preferRelativeResize="0"/>
          <p:nvPr/>
        </p:nvPicPr>
        <p:blipFill>
          <a:blip r:embed="rId4"/>
          <a:srcRect/>
          <a:stretch/>
        </p:blipFill>
        <p:spPr>
          <a:xfrm>
            <a:off x="68391" y="1454556"/>
            <a:ext cx="4885517" cy="3841769"/>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graphicFrame>
        <p:nvGraphicFramePr>
          <p:cNvPr id="188" name="Google Shape;184;p5">
            <a:extLst>
              <a:ext uri="{FF2B5EF4-FFF2-40B4-BE49-F238E27FC236}">
                <a16:creationId xmlns:a16="http://schemas.microsoft.com/office/drawing/2014/main" id="{83E46500-3452-4E91-AE39-37C48D59BB91}"/>
              </a:ext>
            </a:extLst>
          </p:cNvPr>
          <p:cNvGraphicFramePr/>
          <p:nvPr>
            <p:extLst>
              <p:ext uri="{D42A27DB-BD31-4B8C-83A1-F6EECF244321}">
                <p14:modId xmlns:p14="http://schemas.microsoft.com/office/powerpoint/2010/main" val="2120155368"/>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6"/>
          <p:cNvSpPr/>
          <p:nvPr/>
        </p:nvSpPr>
        <p:spPr>
          <a:xfrm>
            <a:off x="6577125" y="3726"/>
            <a:ext cx="5614875" cy="6858000"/>
          </a:xfrm>
          <a:prstGeom prst="rect">
            <a:avLst/>
          </a:prstGeom>
          <a:gradFill>
            <a:gsLst>
              <a:gs pos="0">
                <a:srgbClr val="E22D91">
                  <a:alpha val="81960"/>
                </a:srgbClr>
              </a:gs>
              <a:gs pos="25000">
                <a:srgbClr val="E32D91">
                  <a:alpha val="60000"/>
                </a:srgbClr>
              </a:gs>
              <a:gs pos="94000">
                <a:srgbClr val="9EA1A8"/>
              </a:gs>
              <a:gs pos="100000">
                <a:srgbClr val="9EA1A8"/>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6"/>
          <p:cNvPicPr preferRelativeResize="0"/>
          <p:nvPr/>
        </p:nvPicPr>
        <p:blipFill rotWithShape="1">
          <a:blip r:embed="rId3">
            <a:alphaModFix/>
          </a:blip>
          <a:srcRect/>
          <a:stretch/>
        </p:blipFill>
        <p:spPr>
          <a:xfrm flipH="1">
            <a:off x="0" y="0"/>
            <a:ext cx="12192000" cy="6858000"/>
          </a:xfrm>
          <a:prstGeom prst="rect">
            <a:avLst/>
          </a:prstGeom>
          <a:noFill/>
          <a:ln>
            <a:noFill/>
          </a:ln>
        </p:spPr>
      </p:pic>
      <p:sp>
        <p:nvSpPr>
          <p:cNvPr id="191" name="Google Shape;191;p6"/>
          <p:cNvSpPr txBox="1">
            <a:spLocks noGrp="1"/>
          </p:cNvSpPr>
          <p:nvPr>
            <p:ph type="title"/>
          </p:nvPr>
        </p:nvSpPr>
        <p:spPr>
          <a:xfrm>
            <a:off x="636900" y="797029"/>
            <a:ext cx="4977976" cy="145405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ts val="2400"/>
              <a:buFont typeface="Calibri"/>
              <a:buNone/>
            </a:pPr>
            <a:br>
              <a:rPr lang="en-US" sz="2400" b="1" dirty="0">
                <a:solidFill>
                  <a:srgbClr val="000000"/>
                </a:solidFill>
                <a:latin typeface="Calibri"/>
                <a:ea typeface="Calibri"/>
                <a:cs typeface="Calibri"/>
                <a:sym typeface="Calibri"/>
              </a:rPr>
            </a:br>
            <a:r>
              <a:rPr lang="en-US" sz="4400" b="1" dirty="0">
                <a:solidFill>
                  <a:schemeClr val="accent1"/>
                </a:solidFill>
                <a:latin typeface="Calibri"/>
                <a:ea typeface="Calibri"/>
                <a:cs typeface="Calibri"/>
                <a:sym typeface="Calibri"/>
              </a:rPr>
              <a:t>How to Order?????</a:t>
            </a:r>
            <a:endParaRPr dirty="0"/>
          </a:p>
        </p:txBody>
      </p:sp>
      <p:sp>
        <p:nvSpPr>
          <p:cNvPr id="192" name="Google Shape;192;p6"/>
          <p:cNvSpPr txBox="1">
            <a:spLocks noGrp="1"/>
          </p:cNvSpPr>
          <p:nvPr>
            <p:ph type="body" idx="1"/>
          </p:nvPr>
        </p:nvSpPr>
        <p:spPr>
          <a:xfrm>
            <a:off x="797809" y="2421682"/>
            <a:ext cx="4977578" cy="36392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1700"/>
              <a:buFont typeface="Arial"/>
              <a:buChar char="•"/>
            </a:pPr>
            <a:r>
              <a:rPr lang="en-US" sz="1700" dirty="0">
                <a:solidFill>
                  <a:srgbClr val="000000"/>
                </a:solidFill>
              </a:rPr>
              <a:t> Customer Orders can only be placed via our website. Our website address is </a:t>
            </a:r>
            <a:r>
              <a:rPr lang="en-US" sz="1700" u="sng" dirty="0">
                <a:solidFill>
                  <a:srgbClr val="000000"/>
                </a:solidFill>
                <a:hlinkClick r:id="rId4">
                  <a:extLst>
                    <a:ext uri="{A12FA001-AC4F-418D-AE19-62706E023703}">
                      <ahyp:hlinkClr xmlns:ahyp="http://schemas.microsoft.com/office/drawing/2018/hyperlinkcolor" val="tx"/>
                    </a:ext>
                  </a:extLst>
                </a:hlinkClick>
              </a:rPr>
              <a:t>www.iamTRES.com</a:t>
            </a:r>
            <a:r>
              <a:rPr lang="en-US" sz="1700" u="sng" dirty="0">
                <a:solidFill>
                  <a:srgbClr val="000000"/>
                </a:solidFill>
              </a:rPr>
              <a:t> </a:t>
            </a:r>
          </a:p>
          <a:p>
            <a:pPr marL="0" lvl="0" indent="0" algn="l" rtl="0">
              <a:lnSpc>
                <a:spcPct val="90000"/>
              </a:lnSpc>
              <a:spcBef>
                <a:spcPts val="0"/>
              </a:spcBef>
              <a:spcAft>
                <a:spcPts val="0"/>
              </a:spcAft>
              <a:buClr>
                <a:srgbClr val="000000"/>
              </a:buClr>
              <a:buSzPts val="1700"/>
              <a:buFont typeface="Arial"/>
              <a:buChar char="•"/>
            </a:pPr>
            <a:endParaRPr lang="en-US" sz="1700" u="sng" dirty="0">
              <a:solidFill>
                <a:srgbClr val="000000"/>
              </a:solidFill>
            </a:endParaRPr>
          </a:p>
          <a:p>
            <a:pPr marL="0" lvl="0" indent="0" algn="l" rtl="0">
              <a:lnSpc>
                <a:spcPct val="90000"/>
              </a:lnSpc>
              <a:spcBef>
                <a:spcPts val="0"/>
              </a:spcBef>
              <a:spcAft>
                <a:spcPts val="0"/>
              </a:spcAft>
              <a:buClr>
                <a:srgbClr val="000000"/>
              </a:buClr>
              <a:buSzPts val="1700"/>
              <a:buFont typeface="Arial"/>
              <a:buChar char="•"/>
            </a:pPr>
            <a:r>
              <a:rPr lang="en-US" dirty="0"/>
              <a:t> During checkout, your customer should select your name as their Sales Affiliate for you to receive credit of their order. If at anytime your customer forgets to select your name, the customer can email </a:t>
            </a:r>
            <a:r>
              <a:rPr lang="en-US" dirty="0">
                <a:hlinkClick r:id="rId5"/>
              </a:rPr>
              <a:t>customerservice@iamtres.com</a:t>
            </a:r>
            <a:r>
              <a:rPr lang="en-US" dirty="0"/>
              <a:t> with their order number and affiliate name </a:t>
            </a:r>
            <a:endParaRPr dirty="0"/>
          </a:p>
          <a:p>
            <a:pPr marL="0" lvl="0" indent="0" algn="l" rtl="0">
              <a:lnSpc>
                <a:spcPct val="90000"/>
              </a:lnSpc>
              <a:spcBef>
                <a:spcPts val="1000"/>
              </a:spcBef>
              <a:spcAft>
                <a:spcPts val="0"/>
              </a:spcAft>
              <a:buClr>
                <a:srgbClr val="000000"/>
              </a:buClr>
              <a:buSzPts val="1700"/>
              <a:buFont typeface="Arial"/>
              <a:buChar char="•"/>
            </a:pPr>
            <a:r>
              <a:rPr lang="en-US" sz="1700" dirty="0">
                <a:solidFill>
                  <a:srgbClr val="000000"/>
                </a:solidFill>
              </a:rPr>
              <a:t> To check orders placed by your customers you will need to sign into your Affiliate Area. You should be able to see all your customers that placed an order as well as the commission earned for all orders. If you notice an order is missing, please email </a:t>
            </a:r>
            <a:r>
              <a:rPr lang="en-US" sz="1700" dirty="0">
                <a:solidFill>
                  <a:srgbClr val="000000"/>
                </a:solidFill>
                <a:hlinkClick r:id="rId6"/>
              </a:rPr>
              <a:t>repservice@iamtres.com</a:t>
            </a:r>
            <a:r>
              <a:rPr lang="en-US" sz="1700" dirty="0">
                <a:solidFill>
                  <a:srgbClr val="000000"/>
                </a:solidFill>
              </a:rPr>
              <a:t> </a:t>
            </a:r>
            <a:endParaRPr dirty="0"/>
          </a:p>
        </p:txBody>
      </p:sp>
      <p:sp>
        <p:nvSpPr>
          <p:cNvPr id="193" name="Google Shape;193;p6"/>
          <p:cNvSpPr/>
          <p:nvPr/>
        </p:nvSpPr>
        <p:spPr>
          <a:xfrm flipH="1">
            <a:off x="7191562" y="738619"/>
            <a:ext cx="5000438" cy="5400962"/>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w="12700" cap="flat" cmpd="sng">
            <a:solidFill>
              <a:srgbClr val="F4A9D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6"/>
          <p:cNvSpPr/>
          <p:nvPr/>
        </p:nvSpPr>
        <p:spPr>
          <a:xfrm>
            <a:off x="1329322" y="5717514"/>
            <a:ext cx="1012464" cy="1007136"/>
          </a:xfrm>
          <a:prstGeom prst="ellipse">
            <a:avLst/>
          </a:prstGeom>
          <a:noFill/>
          <a:ln w="9525" cap="flat" cmpd="sng">
            <a:solidFill>
              <a:schemeClr val="dk1">
                <a:alpha val="9803"/>
              </a:schemeClr>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95" name="Google Shape;195;p6"/>
          <p:cNvSpPr txBox="1"/>
          <p:nvPr/>
        </p:nvSpPr>
        <p:spPr>
          <a:xfrm>
            <a:off x="10919584" y="441326"/>
            <a:ext cx="703476" cy="24447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US" sz="1000" b="1">
                <a:solidFill>
                  <a:schemeClr val="lt1"/>
                </a:solidFill>
                <a:latin typeface="Calibri"/>
                <a:ea typeface="Calibri"/>
                <a:cs typeface="Calibri"/>
                <a:sym typeface="Calibri"/>
              </a:rPr>
              <a:t>6</a:t>
            </a:fld>
            <a:endParaRPr sz="1000" b="1">
              <a:solidFill>
                <a:schemeClr val="lt1"/>
              </a:solidFill>
              <a:latin typeface="Calibri"/>
              <a:ea typeface="Calibri"/>
              <a:cs typeface="Calibri"/>
              <a:sym typeface="Calibri"/>
            </a:endParaRPr>
          </a:p>
        </p:txBody>
      </p:sp>
      <p:pic>
        <p:nvPicPr>
          <p:cNvPr id="196" name="Google Shape;196;p6" descr="A close up of a sign&#10;&#10;Description automatically generated"/>
          <p:cNvPicPr preferRelativeResize="0"/>
          <p:nvPr/>
        </p:nvPicPr>
        <p:blipFill rotWithShape="1">
          <a:blip r:embed="rId7">
            <a:alphaModFix/>
          </a:blip>
          <a:srcRect/>
          <a:stretch/>
        </p:blipFill>
        <p:spPr>
          <a:xfrm>
            <a:off x="7191562" y="2251080"/>
            <a:ext cx="5092648" cy="209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0"/>
        <p:cNvGrpSpPr/>
        <p:nvPr/>
      </p:nvGrpSpPr>
      <p:grpSpPr>
        <a:xfrm>
          <a:off x="0" y="0"/>
          <a:ext cx="0" cy="0"/>
          <a:chOff x="0" y="0"/>
          <a:chExt cx="0" cy="0"/>
        </a:xfrm>
      </p:grpSpPr>
      <p:pic>
        <p:nvPicPr>
          <p:cNvPr id="201" name="Google Shape;201;p7"/>
          <p:cNvPicPr preferRelativeResize="0">
            <a:picLocks noGrp="1"/>
          </p:cNvPicPr>
          <p:nvPr>
            <p:ph type="body" idx="1"/>
          </p:nvPr>
        </p:nvPicPr>
        <p:blipFill>
          <a:blip r:embed="rId3"/>
          <a:srcRect/>
          <a:stretch/>
        </p:blipFill>
        <p:spPr>
          <a:xfrm>
            <a:off x="626364" y="2888974"/>
            <a:ext cx="3193829" cy="1908313"/>
          </a:xfrm>
          <a:prstGeom prst="rect">
            <a:avLst/>
          </a:prstGeom>
          <a:noFill/>
          <a:ln>
            <a:noFill/>
          </a:ln>
        </p:spPr>
      </p:pic>
      <p:sp>
        <p:nvSpPr>
          <p:cNvPr id="202" name="Google Shape;202;p7"/>
          <p:cNvSpPr txBox="1">
            <a:spLocks noGrp="1"/>
          </p:cNvSpPr>
          <p:nvPr>
            <p:ph type="title"/>
          </p:nvPr>
        </p:nvSpPr>
        <p:spPr>
          <a:xfrm>
            <a:off x="841248" y="499377"/>
            <a:ext cx="10506456" cy="11978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b="1" dirty="0">
                <a:solidFill>
                  <a:schemeClr val="lt1"/>
                </a:solidFill>
              </a:rPr>
              <a:t>Payments Accepted</a:t>
            </a:r>
            <a:endParaRPr dirty="0"/>
          </a:p>
        </p:txBody>
      </p:sp>
      <p:pic>
        <p:nvPicPr>
          <p:cNvPr id="203" name="Google Shape;203;p7" descr="visa-mastercard-amex-discover-icon – Herbal Realm"/>
          <p:cNvPicPr preferRelativeResize="0"/>
          <p:nvPr/>
        </p:nvPicPr>
        <p:blipFill rotWithShape="1">
          <a:blip r:embed="rId4">
            <a:alphaModFix/>
          </a:blip>
          <a:srcRect/>
          <a:stretch/>
        </p:blipFill>
        <p:spPr>
          <a:xfrm>
            <a:off x="4243401" y="2888974"/>
            <a:ext cx="3630168" cy="1908313"/>
          </a:xfrm>
          <a:prstGeom prst="rect">
            <a:avLst/>
          </a:prstGeom>
          <a:noFill/>
          <a:ln>
            <a:noFill/>
          </a:ln>
        </p:spPr>
      </p:pic>
      <p:pic>
        <p:nvPicPr>
          <p:cNvPr id="204" name="Google Shape;204;p7" descr="PayPal Verified Logos, Icons, Images - PayPal Logo Center"/>
          <p:cNvPicPr preferRelativeResize="0"/>
          <p:nvPr/>
        </p:nvPicPr>
        <p:blipFill rotWithShape="1">
          <a:blip r:embed="rId5">
            <a:alphaModFix/>
          </a:blip>
          <a:srcRect/>
          <a:stretch/>
        </p:blipFill>
        <p:spPr>
          <a:xfrm>
            <a:off x="8153874" y="2888974"/>
            <a:ext cx="3630168" cy="1908313"/>
          </a:xfrm>
          <a:prstGeom prst="rect">
            <a:avLst/>
          </a:prstGeom>
          <a:noFill/>
          <a:ln>
            <a:noFill/>
          </a:ln>
        </p:spPr>
      </p:pic>
      <p:sp>
        <p:nvSpPr>
          <p:cNvPr id="205" name="Google Shape;205;p7"/>
          <p:cNvSpPr txBox="1"/>
          <p:nvPr/>
        </p:nvSpPr>
        <p:spPr>
          <a:xfrm>
            <a:off x="578296" y="5250376"/>
            <a:ext cx="345983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Any website orders $35 or more    can be paid with </a:t>
            </a:r>
            <a:r>
              <a:rPr lang="en-US" sz="1800" dirty="0" err="1">
                <a:solidFill>
                  <a:schemeClr val="dk1"/>
                </a:solidFill>
                <a:latin typeface="Calibri"/>
                <a:ea typeface="Calibri"/>
                <a:cs typeface="Calibri"/>
                <a:sym typeface="Calibri"/>
              </a:rPr>
              <a:t>Afterpay</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Klarna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Sezzle</a:t>
            </a:r>
            <a:r>
              <a:rPr lang="en-US" sz="1800" dirty="0">
                <a:solidFill>
                  <a:schemeClr val="dk1"/>
                </a:solidFill>
                <a:latin typeface="Calibri"/>
                <a:ea typeface="Calibri"/>
                <a:cs typeface="Calibri"/>
                <a:sym typeface="Calibri"/>
              </a:rPr>
              <a:t> or Zip. Divide your total order into 4 equal interest-free payments.</a:t>
            </a:r>
            <a:endParaRPr dirty="0"/>
          </a:p>
        </p:txBody>
      </p:sp>
      <p:sp>
        <p:nvSpPr>
          <p:cNvPr id="206" name="Google Shape;206;p7"/>
          <p:cNvSpPr txBox="1"/>
          <p:nvPr/>
        </p:nvSpPr>
        <p:spPr>
          <a:xfrm>
            <a:off x="4366085" y="5250376"/>
            <a:ext cx="345983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All Major Credit/Debit Cards are accepted.</a:t>
            </a:r>
            <a:endParaRPr sz="1800" dirty="0">
              <a:solidFill>
                <a:schemeClr val="dk1"/>
              </a:solidFill>
              <a:latin typeface="Calibri"/>
              <a:ea typeface="Calibri"/>
              <a:cs typeface="Calibri"/>
              <a:sym typeface="Calibri"/>
            </a:endParaRPr>
          </a:p>
        </p:txBody>
      </p:sp>
      <p:sp>
        <p:nvSpPr>
          <p:cNvPr id="207" name="Google Shape;207;p7"/>
          <p:cNvSpPr txBox="1"/>
          <p:nvPr/>
        </p:nvSpPr>
        <p:spPr>
          <a:xfrm>
            <a:off x="8076963" y="5250376"/>
            <a:ext cx="363016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All orders can be paid via PayPal. Customer would just select PayPal Checkout.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6825029" y="519113"/>
            <a:ext cx="4514851" cy="358726"/>
          </a:xfrm>
          <a:prstGeom prst="rect">
            <a:avLst/>
          </a:prstGeom>
          <a:noFill/>
          <a:ln>
            <a:noFill/>
          </a:ln>
        </p:spPr>
        <p:txBody>
          <a:bodyPr spcFirstLastPara="1" wrap="square" lIns="0" tIns="45700" rIns="0"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dirty="0">
                <a:solidFill>
                  <a:schemeClr val="tx1"/>
                </a:solidFill>
              </a:rPr>
              <a:t>TRES Shipping Policy</a:t>
            </a:r>
            <a:endParaRPr dirty="0">
              <a:solidFill>
                <a:schemeClr val="tx1"/>
              </a:solidFill>
            </a:endParaRPr>
          </a:p>
        </p:txBody>
      </p:sp>
      <p:sp>
        <p:nvSpPr>
          <p:cNvPr id="213" name="Google Shape;213;p8"/>
          <p:cNvSpPr txBox="1">
            <a:spLocks noGrp="1"/>
          </p:cNvSpPr>
          <p:nvPr>
            <p:ph type="body" idx="1"/>
          </p:nvPr>
        </p:nvSpPr>
        <p:spPr>
          <a:xfrm>
            <a:off x="6353910" y="1069438"/>
            <a:ext cx="5457091" cy="4445097"/>
          </a:xfrm>
          <a:prstGeom prst="rect">
            <a:avLst/>
          </a:prstGeom>
          <a:noFill/>
          <a:ln>
            <a:noFill/>
          </a:ln>
        </p:spPr>
        <p:txBody>
          <a:bodyPr spcFirstLastPara="1" wrap="square" lIns="0" tIns="45700" rIns="0" bIns="45700" anchor="t" anchorCtr="0">
            <a:normAutofit fontScale="32500" lnSpcReduction="20000"/>
          </a:bodyPr>
          <a:lstStyle/>
          <a:p>
            <a:pPr marL="0" lvl="0" indent="0" algn="l" rtl="0">
              <a:lnSpc>
                <a:spcPct val="130000"/>
              </a:lnSpc>
              <a:spcBef>
                <a:spcPts val="0"/>
              </a:spcBef>
              <a:spcAft>
                <a:spcPts val="0"/>
              </a:spcAft>
              <a:buClr>
                <a:schemeClr val="lt1"/>
              </a:buClr>
              <a:buSzPts val="980"/>
              <a:buNone/>
            </a:pPr>
            <a:r>
              <a:rPr lang="en-US" sz="4800" dirty="0">
                <a:solidFill>
                  <a:schemeClr val="tx1"/>
                </a:solidFill>
              </a:rPr>
              <a:t>TRES has a fulfillment center located in GA that ships all orders. Orders are shipping within One Business Day from the date of purchase for all orders placed before 2pm EST, if after 2pm EST please allow 2 Business Days (and within 3 Business Days during Major Holidays and our Anniversary Month - August). </a:t>
            </a:r>
            <a:endParaRPr sz="4800" dirty="0">
              <a:solidFill>
                <a:schemeClr val="tx1"/>
              </a:solidFill>
            </a:endParaRPr>
          </a:p>
          <a:p>
            <a:pPr marL="0" lvl="0" indent="0" algn="l" rtl="0">
              <a:lnSpc>
                <a:spcPct val="130000"/>
              </a:lnSpc>
              <a:spcBef>
                <a:spcPts val="1000"/>
              </a:spcBef>
              <a:spcAft>
                <a:spcPts val="0"/>
              </a:spcAft>
              <a:buClr>
                <a:schemeClr val="lt1"/>
              </a:buClr>
              <a:buSzPts val="980"/>
              <a:buNone/>
            </a:pPr>
            <a:r>
              <a:rPr lang="en-US" sz="4800" dirty="0">
                <a:solidFill>
                  <a:schemeClr val="tx1"/>
                </a:solidFill>
              </a:rPr>
              <a:t>We observe all Federal Holidays as our carriers does not ship on these days. </a:t>
            </a:r>
            <a:endParaRPr sz="4800" dirty="0">
              <a:solidFill>
                <a:schemeClr val="tx1"/>
              </a:solidFill>
            </a:endParaRPr>
          </a:p>
          <a:p>
            <a:pPr marL="0" lvl="0" indent="0" algn="l" rtl="0">
              <a:lnSpc>
                <a:spcPct val="130000"/>
              </a:lnSpc>
              <a:spcBef>
                <a:spcPts val="1000"/>
              </a:spcBef>
              <a:spcAft>
                <a:spcPts val="0"/>
              </a:spcAft>
              <a:buClr>
                <a:schemeClr val="lt1"/>
              </a:buClr>
              <a:buSzPts val="980"/>
              <a:buNone/>
            </a:pPr>
            <a:r>
              <a:rPr lang="en-US" sz="4800" dirty="0">
                <a:solidFill>
                  <a:schemeClr val="tx1"/>
                </a:solidFill>
              </a:rPr>
              <a:t>We ship with various carriers (including USPS, FED EX, and DHL to name a few). All orders include tracking numbers. Tracking number are sent to customers once an order has shipped via email. There is also a Route Protection that can be added to each order for insurance coverage on each order. </a:t>
            </a:r>
            <a:endParaRPr sz="4800" dirty="0">
              <a:solidFill>
                <a:schemeClr val="tx1"/>
              </a:solidFill>
            </a:endParaRPr>
          </a:p>
          <a:p>
            <a:pPr marL="0" lvl="0" indent="0" algn="l" rtl="0">
              <a:lnSpc>
                <a:spcPct val="130000"/>
              </a:lnSpc>
              <a:spcBef>
                <a:spcPts val="1000"/>
              </a:spcBef>
              <a:spcAft>
                <a:spcPts val="0"/>
              </a:spcAft>
              <a:buClr>
                <a:schemeClr val="lt1"/>
              </a:buClr>
              <a:buSzPts val="980"/>
              <a:buNone/>
            </a:pPr>
            <a:r>
              <a:rPr lang="en-US" sz="4800" dirty="0">
                <a:solidFill>
                  <a:schemeClr val="tx1"/>
                </a:solidFill>
              </a:rPr>
              <a:t>For more detailed info our shipping policy, please visit our site </a:t>
            </a:r>
          </a:p>
          <a:p>
            <a:pPr marL="0" lvl="0" indent="0" algn="l" rtl="0">
              <a:lnSpc>
                <a:spcPct val="130000"/>
              </a:lnSpc>
              <a:spcBef>
                <a:spcPts val="1000"/>
              </a:spcBef>
              <a:spcAft>
                <a:spcPts val="0"/>
              </a:spcAft>
              <a:buClr>
                <a:schemeClr val="lt1"/>
              </a:buClr>
              <a:buSzPts val="980"/>
              <a:buNone/>
            </a:pPr>
            <a:r>
              <a:rPr lang="en-US" sz="4800" u="sng" dirty="0">
                <a:solidFill>
                  <a:schemeClr val="dk1"/>
                </a:solidFill>
                <a:hlinkClick r:id="rId3">
                  <a:extLst>
                    <a:ext uri="{A12FA001-AC4F-418D-AE19-62706E023703}">
                      <ahyp:hlinkClr xmlns:ahyp="http://schemas.microsoft.com/office/drawing/2018/hyperlinkcolor" val="tx"/>
                    </a:ext>
                  </a:extLst>
                </a:hlinkClick>
              </a:rPr>
              <a:t>https://iamTRES/shipping-policy/</a:t>
            </a:r>
            <a:endParaRPr sz="4800" dirty="0">
              <a:solidFill>
                <a:schemeClr val="dk1"/>
              </a:solidFill>
            </a:endParaRPr>
          </a:p>
          <a:p>
            <a:pPr marL="0" lvl="0" indent="0" algn="l" rtl="0">
              <a:lnSpc>
                <a:spcPct val="130000"/>
              </a:lnSpc>
              <a:spcBef>
                <a:spcPts val="1000"/>
              </a:spcBef>
              <a:spcAft>
                <a:spcPts val="0"/>
              </a:spcAft>
              <a:buClr>
                <a:schemeClr val="lt1"/>
              </a:buClr>
              <a:buSzPts val="980"/>
              <a:buNone/>
            </a:pPr>
            <a:endParaRPr sz="980" dirty="0"/>
          </a:p>
          <a:p>
            <a:pPr marL="0" lvl="0" indent="0" algn="l" rtl="0">
              <a:lnSpc>
                <a:spcPct val="130000"/>
              </a:lnSpc>
              <a:spcBef>
                <a:spcPts val="1000"/>
              </a:spcBef>
              <a:spcAft>
                <a:spcPts val="0"/>
              </a:spcAft>
              <a:buClr>
                <a:schemeClr val="lt1"/>
              </a:buClr>
              <a:buSzPts val="980"/>
              <a:buNone/>
            </a:pPr>
            <a:endParaRPr sz="980" dirty="0"/>
          </a:p>
        </p:txBody>
      </p:sp>
      <p:graphicFrame>
        <p:nvGraphicFramePr>
          <p:cNvPr id="215" name="Google Shape;215;p8" descr="Chart"/>
          <p:cNvGraphicFramePr/>
          <p:nvPr>
            <p:extLst>
              <p:ext uri="{D42A27DB-BD31-4B8C-83A1-F6EECF244321}">
                <p14:modId xmlns:p14="http://schemas.microsoft.com/office/powerpoint/2010/main" val="739279005"/>
              </p:ext>
            </p:extLst>
          </p:nvPr>
        </p:nvGraphicFramePr>
        <p:xfrm>
          <a:off x="633046" y="519113"/>
          <a:ext cx="5205046" cy="499542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a:spLocks noGrp="1"/>
          </p:cNvSpPr>
          <p:nvPr>
            <p:ph type="title"/>
          </p:nvPr>
        </p:nvSpPr>
        <p:spPr>
          <a:xfrm>
            <a:off x="7303886" y="230737"/>
            <a:ext cx="4514851" cy="620908"/>
          </a:xfrm>
          <a:prstGeom prst="rect">
            <a:avLst/>
          </a:prstGeom>
          <a:noFill/>
          <a:ln>
            <a:noFill/>
          </a:ln>
        </p:spPr>
        <p:txBody>
          <a:bodyPr spcFirstLastPara="1" wrap="square" lIns="0" tIns="45700" rIns="0"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dirty="0"/>
              <a:t>TRES</a:t>
            </a:r>
            <a:endParaRPr dirty="0"/>
          </a:p>
        </p:txBody>
      </p:sp>
      <p:pic>
        <p:nvPicPr>
          <p:cNvPr id="223" name="Google Shape;223;p9"/>
          <p:cNvPicPr preferRelativeResize="0">
            <a:picLocks noGrp="1"/>
          </p:cNvPicPr>
          <p:nvPr>
            <p:ph type="body" idx="1"/>
          </p:nvPr>
        </p:nvPicPr>
        <p:blipFill>
          <a:blip r:embed="rId3"/>
          <a:srcRect/>
          <a:stretch/>
        </p:blipFill>
        <p:spPr>
          <a:xfrm>
            <a:off x="8349242" y="1325217"/>
            <a:ext cx="2529554" cy="4452397"/>
          </a:xfrm>
          <a:prstGeom prst="rect">
            <a:avLst/>
          </a:prstGeom>
          <a:noFill/>
          <a:ln>
            <a:noFill/>
          </a:ln>
        </p:spPr>
      </p:pic>
      <p:sp>
        <p:nvSpPr>
          <p:cNvPr id="221" name="Google Shape;221;p9"/>
          <p:cNvSpPr txBox="1">
            <a:spLocks noGrp="1"/>
          </p:cNvSpPr>
          <p:nvPr>
            <p:ph type="body" idx="2"/>
          </p:nvPr>
        </p:nvSpPr>
        <p:spPr>
          <a:xfrm>
            <a:off x="7334037" y="751888"/>
            <a:ext cx="4484700" cy="407670"/>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chemeClr val="lt1"/>
              </a:buClr>
              <a:buSzPts val="2000"/>
              <a:buNone/>
            </a:pPr>
            <a:r>
              <a:rPr lang="en-US" dirty="0"/>
              <a:t>EXCHANGE POLICY</a:t>
            </a:r>
            <a:endParaRPr dirty="0"/>
          </a:p>
        </p:txBody>
      </p:sp>
      <p:sp>
        <p:nvSpPr>
          <p:cNvPr id="222" name="Google Shape;222;p9"/>
          <p:cNvSpPr txBox="1">
            <a:spLocks noGrp="1"/>
          </p:cNvSpPr>
          <p:nvPr>
            <p:ph type="body" idx="3"/>
          </p:nvPr>
        </p:nvSpPr>
        <p:spPr>
          <a:xfrm>
            <a:off x="1104901" y="1325217"/>
            <a:ext cx="4991099" cy="4094922"/>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1572"/>
              <a:buChar char="•"/>
            </a:pPr>
            <a:r>
              <a:rPr lang="en-US" sz="1572" dirty="0"/>
              <a:t>TRES understands that ordering online is not always easy.  Here at TRES, we are committed to providing our customers with quality items and the best customer service. We proudly stand behind everything we sell and if you or your customer are not completely satisfied with your purchase you or your customer can return it to us within 7 days from the date the order was received. We do not offer refunds, but we are more than happy to provide you a TRES store credit that can be used at any time towards a future online purchase.  </a:t>
            </a:r>
            <a:r>
              <a:rPr lang="en-US" sz="1572" b="1" dirty="0"/>
              <a:t>We do not offer credit on the original shipping cost. </a:t>
            </a:r>
            <a:endParaRPr sz="1572" dirty="0"/>
          </a:p>
          <a:p>
            <a:pPr marL="228600" lvl="0" indent="-228600" algn="l" rtl="0">
              <a:lnSpc>
                <a:spcPct val="80000"/>
              </a:lnSpc>
              <a:spcBef>
                <a:spcPts val="1000"/>
              </a:spcBef>
              <a:spcAft>
                <a:spcPts val="0"/>
              </a:spcAft>
              <a:buClr>
                <a:schemeClr val="dk1"/>
              </a:buClr>
              <a:buSzPts val="1665"/>
              <a:buChar char="•"/>
            </a:pPr>
            <a:r>
              <a:rPr lang="en-US" sz="1665" dirty="0"/>
              <a:t>For more information on our Policy please visit the site </a:t>
            </a:r>
            <a:r>
              <a:rPr lang="en-US" sz="1665" u="sng" dirty="0">
                <a:solidFill>
                  <a:schemeClr val="hlink"/>
                </a:solidFill>
                <a:hlinkClick r:id="rId4"/>
              </a:rPr>
              <a:t>https://iamTRES/return-exchange-policy/</a:t>
            </a:r>
            <a:endParaRPr sz="1665" dirty="0"/>
          </a:p>
          <a:p>
            <a:pPr marL="228600" lvl="0" indent="-228600" algn="l" rtl="0">
              <a:lnSpc>
                <a:spcPct val="80000"/>
              </a:lnSpc>
              <a:spcBef>
                <a:spcPts val="1000"/>
              </a:spcBef>
              <a:spcAft>
                <a:spcPts val="0"/>
              </a:spcAft>
              <a:buClr>
                <a:schemeClr val="dk1"/>
              </a:buClr>
              <a:buSzPts val="1665"/>
              <a:buChar char="•"/>
            </a:pPr>
            <a:r>
              <a:rPr lang="en-US" sz="1665" b="1" dirty="0"/>
              <a:t>FINAL SALE on the following items: swimsuits, bodysuits, sales/clearance items and white clothing items</a:t>
            </a:r>
            <a:r>
              <a:rPr lang="en-US" sz="1665" dirty="0"/>
              <a:t>.</a:t>
            </a:r>
            <a:endParaRPr dirty="0"/>
          </a:p>
        </p:txBody>
      </p:sp>
    </p:spTree>
  </p:cSld>
  <p:clrMapOvr>
    <a:masterClrMapping/>
  </p:clrMapOvr>
</p:sld>
</file>

<file path=ppt/theme/theme1.xml><?xml version="1.0" encoding="utf-8"?>
<a:theme xmlns:a="http://schemas.openxmlformats.org/drawingml/2006/main" name="Parc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1980</Words>
  <Application>Microsoft Office PowerPoint</Application>
  <PresentationFormat>Widescreen</PresentationFormat>
  <Paragraphs>106</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Gill Sans MT</vt:lpstr>
      <vt:lpstr>Parcel</vt:lpstr>
      <vt:lpstr>The Sales Affiliate Manual </vt:lpstr>
      <vt:lpstr>TIEAKIA SIMONE CASTRO</vt:lpstr>
      <vt:lpstr>Active Vs. Inactive Status</vt:lpstr>
      <vt:lpstr>TRES Affiliate Levels of Membership</vt:lpstr>
      <vt:lpstr>Commission</vt:lpstr>
      <vt:lpstr> How to Order?????</vt:lpstr>
      <vt:lpstr>Payments Accepted</vt:lpstr>
      <vt:lpstr>TRES Shipping Policy</vt:lpstr>
      <vt:lpstr>TRES</vt:lpstr>
      <vt:lpstr>TRES Facebook Party</vt:lpstr>
      <vt:lpstr>WHOLESALE Incentive All affiliates can purchase wholesale items if they remain active sales reps. Our wholesale items can be found by going to www.iamtres.com/affiliate (pw: affiliate). Items are available for several days only so be sure to grab what you see. Each item is available in 3 and/or 6 pcs per item. </vt:lpstr>
      <vt:lpstr>Affiliate Incentives in a nutshell    - Commission on all website orders (excludes wholesale &amp; affiliate incentive orders)  - Recruitment % on all recruits into the business   - Monthly Goal Incentives, a monthly goal will be submitted to each sales affiliate by the 5th of every month. If you meet your personal goal, you will receive a free item, or a gift card, or a bonus on your next direct deposit  -weekend sales affiliate incentive – Fridays thru sundays are your days  every weekend we will have specials only for our active sales affiliate. Be sure to lookout for the post on Friday morning   - Lower $100 sales requirement – for each recruited affiliate active @ tres your sales requirement will decrease $10 (maximum of $50 decrease)   </vt:lpstr>
      <vt:lpstr>Advertising</vt:lpstr>
      <vt:lpstr>Customer &amp; Rep Services</vt:lpstr>
      <vt:lpstr>Welcome to TRES!!! We want to ensure that you have the best experience as a sales affiliate. If you have any questions that have not been answered by reading this Affiliate Manual, please email repservice@iamtres.com Welcome to the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Sales Affiliate Manual </dc:title>
  <dc:creator>Tieakia Castro</dc:creator>
  <cp:lastModifiedBy>Tieakia Castro</cp:lastModifiedBy>
  <cp:revision>9</cp:revision>
  <dcterms:created xsi:type="dcterms:W3CDTF">2022-02-03T04:27:58Z</dcterms:created>
  <dcterms:modified xsi:type="dcterms:W3CDTF">2022-02-03T15:01:52Z</dcterms:modified>
</cp:coreProperties>
</file>